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2" y="-7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2023/9/15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2023/9/15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2023/9/15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2023/9/15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2023/9/15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2023/9/15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2023/9/15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2023/9/15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2023/9/15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2023/9/15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2023/9/15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EAD13-0566-4C6C-97E7-55F17F24B09F}" type="datetimeFigureOut">
              <a:rPr lang="zh-TW" altLang="en-US" smtClean="0"/>
              <a:t>2023/9/15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方塊 3"/>
          <p:cNvSpPr txBox="1"/>
          <p:nvPr/>
        </p:nvSpPr>
        <p:spPr>
          <a:xfrm>
            <a:off x="1763688" y="404664"/>
            <a:ext cx="568863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26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再生油品輸出</a:t>
            </a:r>
            <a:r>
              <a:rPr lang="zh-TW" altLang="en-US" sz="26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申請流程圖</a:t>
            </a:r>
            <a:endParaRPr lang="zh-TW" altLang="en-US" sz="2600" b="1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67544" y="1096868"/>
            <a:ext cx="3240360" cy="290819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2563" indent="-182563">
              <a:lnSpc>
                <a:spcPct val="150000"/>
              </a:lnSpc>
            </a:pPr>
            <a:r>
              <a:rPr lang="en-US" altLang="zh-TW" sz="16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1.</a:t>
            </a:r>
            <a:r>
              <a:rPr lang="zh-TW" altLang="en-US" sz="16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申請再生油品輸出核准</a:t>
            </a:r>
            <a:endParaRPr lang="en-US" altLang="zh-TW" sz="16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14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檢具下列文件，逐批向中央主管機關提出專案申請，經核准後始得輸出，且應於核准日起一個月內完成輸出：</a:t>
            </a:r>
            <a:endParaRPr lang="en-US" altLang="zh-TW" sz="14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TW" altLang="en-US" sz="14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再</a:t>
            </a:r>
            <a:r>
              <a:rPr lang="zh-TW" altLang="en-US" sz="14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生油品輸出申請書。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TW" altLang="en-US" sz="14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銷售</a:t>
            </a:r>
            <a:r>
              <a:rPr lang="zh-TW" altLang="en-US" sz="14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契約書（含產品規格）。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TW" altLang="en-US" sz="14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出口</a:t>
            </a:r>
            <a:r>
              <a:rPr lang="zh-TW" altLang="en-US" sz="14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油品化驗報告。</a:t>
            </a:r>
          </a:p>
          <a:p>
            <a:pPr marL="173038" indent="-173038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TW" altLang="en-US" sz="14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其他</a:t>
            </a:r>
            <a:r>
              <a:rPr lang="zh-TW" altLang="en-US" sz="14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經中央主管機關指定之文件。</a:t>
            </a:r>
          </a:p>
        </p:txBody>
      </p:sp>
      <p:cxnSp>
        <p:nvCxnSpPr>
          <p:cNvPr id="6" name="直線單箭頭接點 5"/>
          <p:cNvCxnSpPr/>
          <p:nvPr/>
        </p:nvCxnSpPr>
        <p:spPr>
          <a:xfrm>
            <a:off x="4090756" y="1752491"/>
            <a:ext cx="1440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直線單箭頭接點 6"/>
          <p:cNvCxnSpPr/>
          <p:nvPr/>
        </p:nvCxnSpPr>
        <p:spPr>
          <a:xfrm flipH="1">
            <a:off x="4064374" y="2400563"/>
            <a:ext cx="1440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文字方塊 8"/>
          <p:cNvSpPr txBox="1"/>
          <p:nvPr/>
        </p:nvSpPr>
        <p:spPr>
          <a:xfrm>
            <a:off x="4355976" y="2544579"/>
            <a:ext cx="10344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不符退件</a:t>
            </a:r>
            <a:endParaRPr lang="zh-TW" altLang="en-US" sz="1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流程圖: 決策 9"/>
          <p:cNvSpPr/>
          <p:nvPr/>
        </p:nvSpPr>
        <p:spPr>
          <a:xfrm>
            <a:off x="5818948" y="1412776"/>
            <a:ext cx="2281444" cy="1236241"/>
          </a:xfrm>
          <a:prstGeom prst="flowChartDecisi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2.</a:t>
            </a:r>
            <a:r>
              <a:rPr lang="zh-TW" altLang="en-US" sz="1600" b="1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能源署審核</a:t>
            </a:r>
            <a:endParaRPr lang="zh-TW" altLang="en-US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11" name="直線單箭頭接點 10"/>
          <p:cNvCxnSpPr/>
          <p:nvPr/>
        </p:nvCxnSpPr>
        <p:spPr>
          <a:xfrm>
            <a:off x="6977139" y="2780928"/>
            <a:ext cx="0" cy="6628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橢圓 11"/>
          <p:cNvSpPr/>
          <p:nvPr/>
        </p:nvSpPr>
        <p:spPr>
          <a:xfrm>
            <a:off x="6185051" y="3515817"/>
            <a:ext cx="1548172" cy="803121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3.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取得</a:t>
            </a: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輸出同意函</a:t>
            </a:r>
            <a:endParaRPr lang="zh-TW" altLang="en-US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6791056" y="2917687"/>
            <a:ext cx="1237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4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審核通過</a:t>
            </a:r>
            <a:endParaRPr lang="zh-TW" altLang="en-US" sz="14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263205" y="5218167"/>
            <a:ext cx="3502009" cy="94713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r>
              <a:rPr lang="en-US" altLang="zh-TW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4.</a:t>
            </a: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檢具輸出同意函，依據「輸出</a:t>
            </a:r>
            <a:r>
              <a:rPr lang="zh-TW" altLang="en-US" sz="1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規定作業細則彙編</a:t>
            </a:r>
            <a:r>
              <a:rPr lang="en-US" altLang="zh-TW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473</a:t>
            </a:r>
            <a:r>
              <a:rPr lang="zh-TW" altLang="en-US" sz="1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」之規定辦理輸出</a:t>
            </a:r>
            <a:endParaRPr lang="zh-TW" altLang="en-US" sz="16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15" name="直線單箭頭接點 14"/>
          <p:cNvCxnSpPr/>
          <p:nvPr/>
        </p:nvCxnSpPr>
        <p:spPr>
          <a:xfrm>
            <a:off x="6990331" y="4437112"/>
            <a:ext cx="0" cy="6628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文字方塊 16"/>
          <p:cNvSpPr txBox="1"/>
          <p:nvPr/>
        </p:nvSpPr>
        <p:spPr>
          <a:xfrm>
            <a:off x="4355976" y="1297635"/>
            <a:ext cx="10344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提出申請</a:t>
            </a:r>
            <a:endParaRPr lang="zh-TW" altLang="en-US" sz="1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8" name="文字方塊 17"/>
          <p:cNvSpPr txBox="1"/>
          <p:nvPr/>
        </p:nvSpPr>
        <p:spPr>
          <a:xfrm>
            <a:off x="431454" y="4293096"/>
            <a:ext cx="3276450" cy="1180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TW" altLang="en-US" sz="1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注意事項：</a:t>
            </a:r>
            <a:endParaRPr lang="en-US" altLang="zh-TW" sz="12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228600" indent="-228600" algn="just">
              <a:lnSpc>
                <a:spcPct val="120000"/>
              </a:lnSpc>
              <a:buFont typeface="Wingdings" panose="05000000000000000000" pitchFamily="2" charset="2"/>
              <a:buAutoNum type="circleNumWdWhitePlain"/>
            </a:pPr>
            <a:r>
              <a:rPr lang="zh-TW" altLang="en-US" sz="1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同意書限</a:t>
            </a:r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一次使用，有效期限為</a:t>
            </a:r>
            <a:r>
              <a:rPr lang="en-US" altLang="zh-TW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個月，逾有效日期須重新辦理</a:t>
            </a:r>
            <a:r>
              <a:rPr lang="zh-TW" altLang="en-US" sz="1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</a:t>
            </a:r>
            <a:endParaRPr lang="en-US" altLang="zh-TW" sz="12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228600" indent="-228600" algn="just">
              <a:lnSpc>
                <a:spcPct val="120000"/>
              </a:lnSpc>
              <a:buFont typeface="Wingdings" panose="05000000000000000000" pitchFamily="2" charset="2"/>
              <a:buAutoNum type="circleNumWdWhitePlain"/>
            </a:pPr>
            <a:r>
              <a:rPr lang="zh-TW" altLang="en-US" sz="1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再生油品之輸出，申請資格限已取得再生油品生產銷售業務經營核准函者。</a:t>
            </a:r>
            <a:endParaRPr lang="en-US" altLang="zh-TW" sz="12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760767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158</Words>
  <Application>Microsoft Office PowerPoint</Application>
  <PresentationFormat>如螢幕大小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2" baseType="lpstr">
      <vt:lpstr>Office 佈景主題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環資中心-郭韋廷</dc:creator>
  <cp:lastModifiedBy>凃佩奇</cp:lastModifiedBy>
  <cp:revision>8</cp:revision>
  <dcterms:created xsi:type="dcterms:W3CDTF">2018-08-29T08:16:41Z</dcterms:created>
  <dcterms:modified xsi:type="dcterms:W3CDTF">2023-09-15T08:58:13Z</dcterms:modified>
</cp:coreProperties>
</file>