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2" r:id="rId2"/>
    <p:sldId id="333" r:id="rId3"/>
    <p:sldId id="330" r:id="rId4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CCECFF"/>
    <a:srgbClr val="FF6600"/>
    <a:srgbClr val="CCFF99"/>
    <a:srgbClr val="CCCC00"/>
    <a:srgbClr val="FF66FF"/>
    <a:srgbClr val="FF66CC"/>
    <a:srgbClr val="FF66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0BB883B7-CB17-49E8-AA84-8A81C640586C}" type="datetimeFigureOut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49575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75F6144-F88C-470B-95D4-2024C5EA03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8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90DA-81C1-4106-8B75-C63604C794C8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63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B52D-6882-4DAC-99E0-A53960309233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7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4AA9-BAB2-4016-8864-AE51BC89AE64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37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9E6D6-780B-4916-9F06-B750A67B8AE6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66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A3FA2-014C-4366-A554-00F33871BC91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0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5B58-8CB6-4A42-9B90-E2603D36EA3A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01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2B55-1C69-4A6B-8AB8-369506E17962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69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8180-3433-4FAC-AAC6-A62B499D9938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54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ED1F-CCBE-406C-A48D-3BA2F16C29CA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2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ADCD-F40F-4216-9238-2EAC7C2506C5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96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418B-FA33-4229-8640-93A832FB7504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86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792B5-B537-47F3-AE57-10726C498435}" type="datetime1">
              <a:rPr lang="zh-TW" altLang="en-US" smtClean="0"/>
              <a:t>2023/8/28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921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740246" y="274362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ea typeface="微軟正黑體" panose="020B0604030504040204" pitchFamily="34" charset="-120"/>
              </a:rPr>
              <a:t>OOOOOO</a:t>
            </a:r>
            <a:r>
              <a:rPr lang="zh-TW" altLang="en-US" sz="3200" b="1" dirty="0">
                <a:ea typeface="微軟正黑體" panose="020B0604030504040204" pitchFamily="34" charset="-120"/>
              </a:rPr>
              <a:t>計畫摘要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a typeface="微軟正黑體" panose="020B0604030504040204" pitchFamily="34" charset="-120"/>
              </a:rPr>
              <a:t>經費：○○○千元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10069" y="1699801"/>
            <a:ext cx="787313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400" b="1" dirty="0">
                <a:ea typeface="微軟正黑體" panose="020B0604030504040204" pitchFamily="34" charset="-120"/>
              </a:rPr>
              <a:t>目的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2400" b="1" dirty="0">
              <a:ea typeface="微軟正黑體" panose="020B0604030504040204" pitchFamily="34" charset="-120"/>
            </a:endParaRPr>
          </a:p>
          <a:p>
            <a:pPr marL="361950" indent="-3619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400" b="1" dirty="0">
                <a:ea typeface="微軟正黑體" panose="020B0604030504040204" pitchFamily="34" charset="-120"/>
              </a:rPr>
              <a:t>目標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2400" b="1" dirty="0">
              <a:ea typeface="微軟正黑體" panose="020B0604030504040204" pitchFamily="34" charset="-120"/>
            </a:endParaRPr>
          </a:p>
          <a:p>
            <a:pPr marL="361950" indent="-3619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400" b="1" dirty="0">
                <a:ea typeface="微軟正黑體" panose="020B0604030504040204" pitchFamily="34" charset="-120"/>
              </a:rPr>
              <a:t>規格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2400" b="1" dirty="0">
              <a:ea typeface="微軟正黑體" panose="020B0604030504040204" pitchFamily="34" charset="-120"/>
            </a:endParaRPr>
          </a:p>
          <a:p>
            <a:pPr marL="361950" indent="-3619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400" b="1" dirty="0">
                <a:ea typeface="微軟正黑體" panose="020B0604030504040204" pitchFamily="34" charset="-120"/>
              </a:rPr>
              <a:t>產業化規劃</a:t>
            </a:r>
            <a:endParaRPr lang="en-US" altLang="zh-TW" sz="2400" b="1" dirty="0"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2400" b="1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129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740246" y="-6338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ea typeface="微軟正黑體" panose="020B0604030504040204" pitchFamily="34" charset="-120"/>
              </a:rPr>
              <a:t>OOOOOO</a:t>
            </a:r>
            <a:r>
              <a:rPr lang="zh-TW" altLang="en-US" sz="3200" b="1" dirty="0">
                <a:ea typeface="微軟正黑體" panose="020B0604030504040204" pitchFamily="34" charset="-120"/>
              </a:rPr>
              <a:t>計畫摘要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a typeface="微軟正黑體" panose="020B0604030504040204" pitchFamily="34" charset="-120"/>
              </a:rPr>
              <a:t>經費：○○○千元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7879" y="739274"/>
            <a:ext cx="251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產業化效益說明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87789"/>
              </p:ext>
            </p:extLst>
          </p:nvPr>
        </p:nvGraphicFramePr>
        <p:xfrm>
          <a:off x="182879" y="1108606"/>
          <a:ext cx="11792811" cy="3531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1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71921">
                  <a:extLst>
                    <a:ext uri="{9D8B030D-6E8A-4147-A177-3AD203B41FA5}">
                      <a16:colId xmlns:a16="http://schemas.microsoft.com/office/drawing/2014/main" val="273030494"/>
                    </a:ext>
                  </a:extLst>
                </a:gridCol>
              </a:tblGrid>
              <a:tr h="682405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計畫名稱：○○○○○○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spc="-6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對應研究重點之重點技術項目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spc="-6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對應研究重點之技術達成指標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關鍵技術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105465"/>
                  </a:ext>
                </a:extLst>
              </a:tr>
              <a:tr h="712169"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技術成熟度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377087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28539"/>
              </p:ext>
            </p:extLst>
          </p:nvPr>
        </p:nvGraphicFramePr>
        <p:xfrm>
          <a:off x="182879" y="5166752"/>
          <a:ext cx="11792810" cy="146382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46153">
                  <a:extLst>
                    <a:ext uri="{9D8B030D-6E8A-4147-A177-3AD203B41FA5}">
                      <a16:colId xmlns:a16="http://schemas.microsoft.com/office/drawing/2014/main" val="3193698730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3087969058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3174614189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527524404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1240335042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3478783859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1014177035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3751475465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2158142602"/>
                    </a:ext>
                  </a:extLst>
                </a:gridCol>
                <a:gridCol w="1194073">
                  <a:extLst>
                    <a:ext uri="{9D8B030D-6E8A-4147-A177-3AD203B41FA5}">
                      <a16:colId xmlns:a16="http://schemas.microsoft.com/office/drawing/2014/main" val="621340759"/>
                    </a:ext>
                  </a:extLst>
                </a:gridCol>
              </a:tblGrid>
              <a:tr h="355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Pipeline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基礎研究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應用研究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技術發展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altLang="zh-TW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 </a:t>
                      </a:r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</a:t>
                      </a:r>
                      <a:r>
                        <a:rPr lang="en-US" altLang="zh-TW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或服務</a:t>
                      </a:r>
                      <a:r>
                        <a:rPr lang="en-US" altLang="zh-TW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量產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875570"/>
                  </a:ext>
                </a:extLst>
              </a:tr>
              <a:tr h="314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階段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TRL 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17855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內涵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基礎研究或應用發現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概念研究或應用分析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概念驗證與應用規劃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元件化試驗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功能性模型建立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spc="-6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雛型產品驗證展示</a:t>
                      </a:r>
                      <a:endParaRPr lang="zh-TW" altLang="en-US" sz="1200" b="0" i="0" u="none" strike="noStrike" spc="-60" baseline="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spc="-60" baseline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原型產品驗證展示</a:t>
                      </a:r>
                      <a:endParaRPr lang="zh-TW" altLang="en-US" sz="1200" b="0" i="0" u="none" strike="noStrike" spc="-60" baseline="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產品可靠度驗證及試量產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商業化運行</a:t>
                      </a:r>
                      <a:r>
                        <a:rPr lang="en-US" altLang="zh-TW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量產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83130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82879" y="4800831"/>
            <a:ext cx="2268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TRL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技術成熟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</a:p>
        </p:txBody>
      </p:sp>
    </p:spTree>
    <p:extLst>
      <p:ext uri="{BB962C8B-B14F-4D97-AF65-F5344CB8AC3E}">
        <p14:creationId xmlns:p14="http://schemas.microsoft.com/office/powerpoint/2010/main" val="8373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740246" y="-6338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ea typeface="微軟正黑體" panose="020B0604030504040204" pitchFamily="34" charset="-120"/>
              </a:rPr>
              <a:t>OOOOOO</a:t>
            </a:r>
            <a:r>
              <a:rPr lang="zh-TW" altLang="en-US" sz="3200" b="1" dirty="0">
                <a:ea typeface="微軟正黑體" panose="020B0604030504040204" pitchFamily="34" charset="-120"/>
              </a:rPr>
              <a:t>計畫摘要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a typeface="微軟正黑體" panose="020B0604030504040204" pitchFamily="34" charset="-120"/>
              </a:rPr>
              <a:t>經費：○○○千元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37879" y="384189"/>
            <a:ext cx="2517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產業化效益說明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488696"/>
              </p:ext>
            </p:extLst>
          </p:nvPr>
        </p:nvGraphicFramePr>
        <p:xfrm>
          <a:off x="182879" y="753521"/>
          <a:ext cx="11792811" cy="5897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6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1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71921">
                  <a:extLst>
                    <a:ext uri="{9D8B030D-6E8A-4147-A177-3AD203B41FA5}">
                      <a16:colId xmlns:a16="http://schemas.microsoft.com/office/drawing/2014/main" val="273030494"/>
                    </a:ext>
                  </a:extLst>
                </a:gridCol>
              </a:tblGrid>
              <a:tr h="538644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+mn-lt"/>
                          <a:ea typeface="微軟正黑體" panose="020B0604030504040204" pitchFamily="34" charset="-120"/>
                        </a:rPr>
                        <a:t>計畫名稱：○○○○○○</a:t>
                      </a:r>
                      <a:endParaRPr lang="en-US" altLang="zh-TW" sz="1400" dirty="0" smtClean="0"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技術應用或產業化規劃</a:t>
                      </a:r>
                      <a:endParaRPr lang="en-US" altLang="zh-TW" sz="1400" b="1" dirty="0" smtClean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該技術、或產品、或營運模式所應用的市場（最好能擴及國際市場）；產業化時程、可承接的業者、技轉模式、如何引導產業能量，順利將研發成果產業化之策略；建立與產業持續互動之策略。</a:t>
                      </a: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840094"/>
                  </a:ext>
                </a:extLst>
              </a:tr>
              <a:tr h="1934485">
                <a:tc>
                  <a:txBody>
                    <a:bodyPr/>
                    <a:lstStyle/>
                    <a:p>
                      <a:r>
                        <a:rPr lang="zh-TW" altLang="en-US" sz="1400" b="1" dirty="0" smtClean="0">
                          <a:latin typeface="+mn-lt"/>
                          <a:ea typeface="微軟正黑體" panose="020B0604030504040204" pitchFamily="34" charset="-120"/>
                        </a:rPr>
                        <a:t>產業效益</a:t>
                      </a:r>
                      <a:endParaRPr lang="en-US" altLang="zh-TW" sz="1400" b="1" dirty="0" smtClean="0">
                        <a:latin typeface="+mn-lt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何協助龍頭業者、潛力業者或整體產業產生提高附加價值、技術自主或者獲得國際競爭地位等效益，成果推廣措施及執行後對產業之重大影響及具體效益，包含：專利運用、促成投資、技術移轉、業界合作、創造產值等</a:t>
                      </a: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…)</a:t>
                      </a:r>
                      <a:endParaRPr kumimoji="0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981189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其他亮點說明</a:t>
                      </a:r>
                      <a:endParaRPr lang="en-US" altLang="zh-TW" sz="1400" b="1" dirty="0" smtClean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技術產生明顯的創新突破成效，如可補強該產業之價值鏈重要缺口或形成系統解決方案、促成產業大規模投資與創造產業價值、加強或擴大我國在國際產業生態鏈</a:t>
                      </a: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價值鏈的地位或影響力</a:t>
                      </a: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704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2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6679</TotalTime>
  <Words>350</Words>
  <Application>Microsoft Office PowerPoint</Application>
  <PresentationFormat>寬螢幕</PresentationFormat>
  <Paragraphs>60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蔡佳玲</dc:creator>
  <cp:lastModifiedBy>黃郁媛</cp:lastModifiedBy>
  <cp:revision>289</cp:revision>
  <cp:lastPrinted>2020-08-24T09:59:27Z</cp:lastPrinted>
  <dcterms:created xsi:type="dcterms:W3CDTF">2014-04-10T06:53:59Z</dcterms:created>
  <dcterms:modified xsi:type="dcterms:W3CDTF">2023-08-28T07:13:41Z</dcterms:modified>
</cp:coreProperties>
</file>