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4" r:id="rId2"/>
    <p:sldId id="332" r:id="rId3"/>
    <p:sldId id="333" r:id="rId4"/>
    <p:sldId id="330" r:id="rId5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CCECFF"/>
    <a:srgbClr val="FF6600"/>
    <a:srgbClr val="CCFF99"/>
    <a:srgbClr val="CCCC00"/>
    <a:srgbClr val="FF66FF"/>
    <a:srgbClr val="FF66CC"/>
    <a:srgbClr val="FF66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2FE58-012D-4C71-89A0-E90C7241AA6A}" v="2" dt="2026-08-21T03:02:37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黃郁媛" userId="49753d7c-c3d3-4966-8a2f-e3e8497a1952" providerId="ADAL" clId="{BFF2FE58-012D-4C71-89A0-E90C7241AA6A}"/>
    <pc:docChg chg="custSel modSld">
      <pc:chgData name="黃郁媛" userId="49753d7c-c3d3-4966-8a2f-e3e8497a1952" providerId="ADAL" clId="{BFF2FE58-012D-4C71-89A0-E90C7241AA6A}" dt="2026-08-21T03:02:37.613" v="10" actId="572"/>
      <pc:docMkLst>
        <pc:docMk/>
      </pc:docMkLst>
      <pc:sldChg chg="modSp mod">
        <pc:chgData name="黃郁媛" userId="49753d7c-c3d3-4966-8a2f-e3e8497a1952" providerId="ADAL" clId="{BFF2FE58-012D-4C71-89A0-E90C7241AA6A}" dt="2026-08-21T03:02:00.121" v="5" actId="207"/>
        <pc:sldMkLst>
          <pc:docMk/>
          <pc:sldMk cId="947268625" sldId="330"/>
        </pc:sldMkLst>
        <pc:graphicFrameChg chg="modGraphic">
          <ac:chgData name="黃郁媛" userId="49753d7c-c3d3-4966-8a2f-e3e8497a1952" providerId="ADAL" clId="{BFF2FE58-012D-4C71-89A0-E90C7241AA6A}" dt="2026-08-21T03:02:00.121" v="5" actId="207"/>
          <ac:graphicFrameMkLst>
            <pc:docMk/>
            <pc:sldMk cId="947268625" sldId="330"/>
            <ac:graphicFrameMk id="9" creationId="{00000000-0000-0000-0000-000000000000}"/>
          </ac:graphicFrameMkLst>
        </pc:graphicFrameChg>
      </pc:sldChg>
      <pc:sldChg chg="modSp mod">
        <pc:chgData name="黃郁媛" userId="49753d7c-c3d3-4966-8a2f-e3e8497a1952" providerId="ADAL" clId="{BFF2FE58-012D-4C71-89A0-E90C7241AA6A}" dt="2026-08-21T03:02:37.613" v="10" actId="572"/>
        <pc:sldMkLst>
          <pc:docMk/>
          <pc:sldMk cId="837324450" sldId="333"/>
        </pc:sldMkLst>
        <pc:graphicFrameChg chg="mod modGraphic">
          <ac:chgData name="黃郁媛" userId="49753d7c-c3d3-4966-8a2f-e3e8497a1952" providerId="ADAL" clId="{BFF2FE58-012D-4C71-89A0-E90C7241AA6A}" dt="2026-08-21T03:02:37.613" v="10" actId="572"/>
          <ac:graphicFrameMkLst>
            <pc:docMk/>
            <pc:sldMk cId="837324450" sldId="333"/>
            <ac:graphicFrameMk id="6" creationId="{00000000-0000-0000-0000-000000000000}"/>
          </ac:graphicFrameMkLst>
        </pc:graphicFrameChg>
        <pc:graphicFrameChg chg="modGraphic">
          <ac:chgData name="黃郁媛" userId="49753d7c-c3d3-4966-8a2f-e3e8497a1952" providerId="ADAL" clId="{BFF2FE58-012D-4C71-89A0-E90C7241AA6A}" dt="2026-08-21T03:01:56.453" v="4" actId="207"/>
          <ac:graphicFrameMkLst>
            <pc:docMk/>
            <pc:sldMk cId="837324450" sldId="333"/>
            <ac:graphicFrameMk id="9" creationId="{00000000-0000-0000-0000-000000000000}"/>
          </ac:graphicFrameMkLst>
        </pc:graphicFrameChg>
      </pc:sldChg>
    </pc:docChg>
  </pc:docChgLst>
  <pc:docChgLst>
    <pc:chgData name="黃郁媛" userId="49753d7c-c3d3-4966-8a2f-e3e8497a1952" providerId="ADAL" clId="{31E2CEFF-B9B6-491A-B67E-A00F9A679C20}"/>
    <pc:docChg chg="undo custSel addSld modSld sldOrd">
      <pc:chgData name="黃郁媛" userId="49753d7c-c3d3-4966-8a2f-e3e8497a1952" providerId="ADAL" clId="{31E2CEFF-B9B6-491A-B67E-A00F9A679C20}" dt="2026-08-07T07:37:38.970" v="416" actId="255"/>
      <pc:docMkLst>
        <pc:docMk/>
      </pc:docMkLst>
      <pc:sldChg chg="addSp delSp modSp mod">
        <pc:chgData name="黃郁媛" userId="49753d7c-c3d3-4966-8a2f-e3e8497a1952" providerId="ADAL" clId="{31E2CEFF-B9B6-491A-B67E-A00F9A679C20}" dt="2026-08-07T07:37:38.970" v="416" actId="255"/>
        <pc:sldMkLst>
          <pc:docMk/>
          <pc:sldMk cId="947268625" sldId="330"/>
        </pc:sldMkLst>
        <pc:spChg chg="add mod">
          <ac:chgData name="黃郁媛" userId="49753d7c-c3d3-4966-8a2f-e3e8497a1952" providerId="ADAL" clId="{31E2CEFF-B9B6-491A-B67E-A00F9A679C20}" dt="2026-08-07T07:27:35.486" v="252"/>
          <ac:spMkLst>
            <pc:docMk/>
            <pc:sldMk cId="947268625" sldId="330"/>
            <ac:spMk id="5" creationId="{FFA920FD-85C6-E5FB-A6FB-EF3D718BAB34}"/>
          </ac:spMkLst>
        </pc:spChg>
        <pc:graphicFrameChg chg="mod modGraphic">
          <ac:chgData name="黃郁媛" userId="49753d7c-c3d3-4966-8a2f-e3e8497a1952" providerId="ADAL" clId="{31E2CEFF-B9B6-491A-B67E-A00F9A679C20}" dt="2026-08-07T07:37:38.970" v="416" actId="255"/>
          <ac:graphicFrameMkLst>
            <pc:docMk/>
            <pc:sldMk cId="947268625" sldId="330"/>
            <ac:graphicFrameMk id="9" creationId="{00000000-0000-0000-0000-000000000000}"/>
          </ac:graphicFrameMkLst>
        </pc:graphicFrameChg>
      </pc:sldChg>
      <pc:sldChg chg="addSp delSp modSp mod ord">
        <pc:chgData name="黃郁媛" userId="49753d7c-c3d3-4966-8a2f-e3e8497a1952" providerId="ADAL" clId="{31E2CEFF-B9B6-491A-B67E-A00F9A679C20}" dt="2026-08-07T07:34:46.374" v="332" actId="6549"/>
        <pc:sldMkLst>
          <pc:docMk/>
          <pc:sldMk cId="3771293683" sldId="332"/>
        </pc:sldMkLst>
        <pc:spChg chg="add del mod">
          <ac:chgData name="黃郁媛" userId="49753d7c-c3d3-4966-8a2f-e3e8497a1952" providerId="ADAL" clId="{31E2CEFF-B9B6-491A-B67E-A00F9A679C20}" dt="2026-08-07T07:26:55.732" v="245" actId="6549"/>
          <ac:spMkLst>
            <pc:docMk/>
            <pc:sldMk cId="3771293683" sldId="332"/>
            <ac:spMk id="7" creationId="{B06ED998-0950-BD22-20E9-C01F02B88146}"/>
          </ac:spMkLst>
        </pc:spChg>
        <pc:spChg chg="mod">
          <ac:chgData name="黃郁媛" userId="49753d7c-c3d3-4966-8a2f-e3e8497a1952" providerId="ADAL" clId="{31E2CEFF-B9B6-491A-B67E-A00F9A679C20}" dt="2026-08-07T07:34:46.374" v="332" actId="6549"/>
          <ac:spMkLst>
            <pc:docMk/>
            <pc:sldMk cId="3771293683" sldId="332"/>
            <ac:spMk id="8" creationId="{00000000-0000-0000-0000-000000000000}"/>
          </ac:spMkLst>
        </pc:spChg>
      </pc:sldChg>
      <pc:sldChg chg="addSp delSp modSp mod">
        <pc:chgData name="黃郁媛" userId="49753d7c-c3d3-4966-8a2f-e3e8497a1952" providerId="ADAL" clId="{31E2CEFF-B9B6-491A-B67E-A00F9A679C20}" dt="2026-08-07T07:36:50.779" v="411" actId="6549"/>
        <pc:sldMkLst>
          <pc:docMk/>
          <pc:sldMk cId="837324450" sldId="333"/>
        </pc:sldMkLst>
        <pc:spChg chg="add mod">
          <ac:chgData name="黃郁媛" userId="49753d7c-c3d3-4966-8a2f-e3e8497a1952" providerId="ADAL" clId="{31E2CEFF-B9B6-491A-B67E-A00F9A679C20}" dt="2026-08-07T07:34:15.755" v="325"/>
          <ac:spMkLst>
            <pc:docMk/>
            <pc:sldMk cId="837324450" sldId="333"/>
            <ac:spMk id="5" creationId="{8C97052F-AC77-9B44-CD06-70FC7771D9AB}"/>
          </ac:spMkLst>
        </pc:spChg>
        <pc:spChg chg="mod">
          <ac:chgData name="黃郁媛" userId="49753d7c-c3d3-4966-8a2f-e3e8497a1952" providerId="ADAL" clId="{31E2CEFF-B9B6-491A-B67E-A00F9A679C20}" dt="2026-08-07T07:29:25.150" v="271" actId="1076"/>
          <ac:spMkLst>
            <pc:docMk/>
            <pc:sldMk cId="837324450" sldId="333"/>
            <ac:spMk id="7" creationId="{00000000-0000-0000-0000-000000000000}"/>
          </ac:spMkLst>
        </pc:spChg>
        <pc:graphicFrameChg chg="mod modGraphic">
          <ac:chgData name="黃郁媛" userId="49753d7c-c3d3-4966-8a2f-e3e8497a1952" providerId="ADAL" clId="{31E2CEFF-B9B6-491A-B67E-A00F9A679C20}" dt="2026-08-07T07:29:22.016" v="270" actId="1076"/>
          <ac:graphicFrameMkLst>
            <pc:docMk/>
            <pc:sldMk cId="837324450" sldId="333"/>
            <ac:graphicFrameMk id="6" creationId="{00000000-0000-0000-0000-000000000000}"/>
          </ac:graphicFrameMkLst>
        </pc:graphicFrameChg>
        <pc:graphicFrameChg chg="mod modGraphic">
          <ac:chgData name="黃郁媛" userId="49753d7c-c3d3-4966-8a2f-e3e8497a1952" providerId="ADAL" clId="{31E2CEFF-B9B6-491A-B67E-A00F9A679C20}" dt="2026-08-07T07:36:50.779" v="411" actId="6549"/>
          <ac:graphicFrameMkLst>
            <pc:docMk/>
            <pc:sldMk cId="837324450" sldId="333"/>
            <ac:graphicFrameMk id="9" creationId="{00000000-0000-0000-0000-000000000000}"/>
          </ac:graphicFrameMkLst>
        </pc:graphicFrameChg>
      </pc:sldChg>
      <pc:sldChg chg="delSp modSp add mod ord">
        <pc:chgData name="黃郁媛" userId="49753d7c-c3d3-4966-8a2f-e3e8497a1952" providerId="ADAL" clId="{31E2CEFF-B9B6-491A-B67E-A00F9A679C20}" dt="2026-08-07T07:27:08.318" v="246" actId="255"/>
        <pc:sldMkLst>
          <pc:docMk/>
          <pc:sldMk cId="352268724" sldId="334"/>
        </pc:sldMkLst>
        <pc:spChg chg="mod">
          <ac:chgData name="黃郁媛" userId="49753d7c-c3d3-4966-8a2f-e3e8497a1952" providerId="ADAL" clId="{31E2CEFF-B9B6-491A-B67E-A00F9A679C20}" dt="2026-08-07T07:27:08.318" v="246" actId="255"/>
          <ac:spMkLst>
            <pc:docMk/>
            <pc:sldMk cId="352268724" sldId="334"/>
            <ac:spMk id="5" creationId="{A1D1AB38-88B3-4197-7035-1BFEA1B96C82}"/>
          </ac:spMkLst>
        </pc:spChg>
        <pc:spChg chg="mod">
          <ac:chgData name="黃郁媛" userId="49753d7c-c3d3-4966-8a2f-e3e8497a1952" providerId="ADAL" clId="{31E2CEFF-B9B6-491A-B67E-A00F9A679C20}" dt="2026-08-07T07:24:51.724" v="214" actId="1076"/>
          <ac:spMkLst>
            <pc:docMk/>
            <pc:sldMk cId="352268724" sldId="334"/>
            <ac:spMk id="6" creationId="{0855BD1D-1AAF-B01D-0A49-F16A723A06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9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BB883B7-CB17-49E8-AA84-8A81C640586C}" type="datetimeFigureOut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A75F6144-F88C-470B-95D4-2024C5EA032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184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90DA-81C1-4106-8B75-C63604C794C8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9632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E6D6-780B-4916-9F06-B750A67B8AE6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466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3FA2-014C-4366-A554-00F33871BC91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508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5B58-8CB6-4A42-9B90-E2603D36EA3A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01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42B55-1C69-4A6B-8AB8-369506E17962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169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8180-3433-4FAC-AAC6-A62B499D9938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54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ED1F-CCBE-406C-A48D-3BA2F16C29CA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2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2ADCD-F40F-4216-9238-2EAC7C2506C5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096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418B-FA33-4229-8640-93A832FB7504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586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B52D-6882-4DAC-99E0-A53960309233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87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4AA9-BAB2-4016-8864-AE51BC89AE64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837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792B5-B537-47F3-AE57-10726C498435}" type="datetime1">
              <a:rPr lang="zh-TW" altLang="en-US" smtClean="0"/>
              <a:t>2026/8/21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921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092DD-57BD-8E96-113C-10D1DC97B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AF79B4-6D99-85A2-D155-A118B048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1D1AB38-88B3-4197-7035-1BFEA1B96C82}"/>
              </a:ext>
            </a:extLst>
          </p:cNvPr>
          <p:cNvSpPr txBox="1"/>
          <p:nvPr/>
        </p:nvSpPr>
        <p:spPr>
          <a:xfrm>
            <a:off x="2388030" y="2351782"/>
            <a:ext cx="7283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en-US" altLang="zh-TW" sz="4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(0/0)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計畫摘要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5CCECB6-8696-CC1D-12AD-6FFC5A45AB62}"/>
              </a:ext>
            </a:extLst>
          </p:cNvPr>
          <p:cNvSpPr txBox="1"/>
          <p:nvPr/>
        </p:nvSpPr>
        <p:spPr>
          <a:xfrm>
            <a:off x="3178835" y="488872"/>
            <a:ext cx="609887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ea typeface="標楷體" panose="03000509000000000000" pitchFamily="65" charset="-120"/>
              </a:rPr>
              <a:t>提案領域：</a:t>
            </a:r>
            <a:r>
              <a:rPr lang="zh-TW" altLang="en-US" dirty="0">
                <a:ea typeface="標楷體" panose="03000509000000000000" pitchFamily="65" charset="-120"/>
                <a:sym typeface="Wingdings 2" panose="05020102010507070707" pitchFamily="18" charset="2"/>
              </a:rPr>
              <a:t></a:t>
            </a:r>
            <a:r>
              <a:rPr lang="zh-TW" altLang="en-US" dirty="0">
                <a:ea typeface="標楷體" panose="03000509000000000000" pitchFamily="65" charset="-120"/>
              </a:rPr>
              <a:t>新及再生</a:t>
            </a:r>
            <a:r>
              <a:rPr lang="zh-TW" altLang="zh-TW" kern="100" spc="50" dirty="0">
                <a:ea typeface="標楷體" panose="03000509000000000000" pitchFamily="65" charset="-120"/>
              </a:rPr>
              <a:t>能源</a:t>
            </a:r>
            <a:r>
              <a:rPr lang="zh-TW" altLang="en-US" kern="100" spc="50" dirty="0">
                <a:ea typeface="標楷體" panose="03000509000000000000" pitchFamily="65" charset="-120"/>
              </a:rPr>
              <a:t>領域 </a:t>
            </a:r>
            <a:r>
              <a:rPr lang="zh-TW" altLang="en-US" dirty="0">
                <a:ea typeface="標楷體" panose="03000509000000000000" pitchFamily="65" charset="-120"/>
              </a:rPr>
              <a:t>  </a:t>
            </a:r>
            <a:r>
              <a:rPr lang="en-US" altLang="zh-TW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dirty="0">
                <a:ea typeface="標楷體" panose="03000509000000000000" pitchFamily="65" charset="-120"/>
              </a:rPr>
              <a:t>次領域</a:t>
            </a:r>
            <a:endParaRPr lang="en-US" altLang="zh-TW" dirty="0"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kern="100" spc="50" dirty="0">
                <a:ea typeface="標楷體" panose="03000509000000000000" pitchFamily="65" charset="-120"/>
              </a:rPr>
              <a:t>             </a:t>
            </a:r>
            <a:r>
              <a:rPr lang="zh-TW" altLang="en-US" sz="600" kern="100" spc="50" dirty="0">
                <a:ea typeface="標楷體" panose="03000509000000000000" pitchFamily="65" charset="-120"/>
              </a:rPr>
              <a:t>      </a:t>
            </a:r>
            <a:r>
              <a:rPr lang="zh-TW" altLang="en-US" kern="100" spc="50" dirty="0">
                <a:ea typeface="標楷體" panose="03000509000000000000" pitchFamily="65" charset="-120"/>
              </a:rPr>
              <a:t>    </a:t>
            </a:r>
            <a:r>
              <a:rPr lang="zh-TW" altLang="en-US" dirty="0">
                <a:ea typeface="標楷體" panose="03000509000000000000" pitchFamily="65" charset="-120"/>
                <a:sym typeface="Wingdings 2" panose="05020102010507070707" pitchFamily="18" charset="2"/>
              </a:rPr>
              <a:t></a:t>
            </a:r>
            <a:r>
              <a:rPr lang="zh-TW" altLang="zh-TW" kern="100" spc="50" dirty="0">
                <a:ea typeface="標楷體" panose="03000509000000000000" pitchFamily="65" charset="-120"/>
              </a:rPr>
              <a:t>節約能源</a:t>
            </a:r>
            <a:r>
              <a:rPr lang="zh-TW" altLang="en-US" kern="100" spc="50" dirty="0">
                <a:ea typeface="標楷體" panose="03000509000000000000" pitchFamily="65" charset="-120"/>
              </a:rPr>
              <a:t>領域 </a:t>
            </a:r>
            <a:r>
              <a:rPr lang="zh-TW" altLang="en-US" dirty="0">
                <a:ea typeface="標楷體" panose="03000509000000000000" pitchFamily="65" charset="-120"/>
              </a:rPr>
              <a:t>  </a:t>
            </a:r>
            <a:r>
              <a:rPr lang="en-US" altLang="zh-TW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dirty="0">
                <a:ea typeface="標楷體" panose="03000509000000000000" pitchFamily="65" charset="-120"/>
              </a:rPr>
              <a:t>次領域</a:t>
            </a:r>
            <a:endParaRPr lang="zh-TW" altLang="zh-TW" sz="1600" kern="100" dirty="0">
              <a:solidFill>
                <a:schemeClr val="tx2"/>
              </a:solidFill>
              <a:ea typeface="標楷體" panose="03000509000000000000" pitchFamily="65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855BD1D-1AAF-B01D-0A49-F16A723A0687}"/>
              </a:ext>
            </a:extLst>
          </p:cNvPr>
          <p:cNvSpPr txBox="1"/>
          <p:nvPr/>
        </p:nvSpPr>
        <p:spPr>
          <a:xfrm>
            <a:off x="2997630" y="5001908"/>
            <a:ext cx="45010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ea typeface="標楷體" panose="03000509000000000000" pitchFamily="65" charset="-120"/>
              </a:rPr>
              <a:t>計畫主持人：</a:t>
            </a:r>
            <a:endParaRPr lang="en-US" altLang="zh-TW" sz="2000" dirty="0"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000" dirty="0">
                <a:ea typeface="標楷體" panose="03000509000000000000" pitchFamily="65" charset="-120"/>
              </a:rPr>
              <a:t>提案單位</a:t>
            </a:r>
            <a:r>
              <a:rPr lang="zh-TW" altLang="en-US" sz="2400" dirty="0">
                <a:ea typeface="標楷體" panose="03000509000000000000" pitchFamily="65" charset="-120"/>
              </a:rPr>
              <a:t>：</a:t>
            </a:r>
            <a:endParaRPr lang="en-US" altLang="zh-TW" sz="2400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26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917374" y="1569395"/>
            <a:ext cx="787313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計畫定位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n"/>
            </a:pP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計畫目標及規格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n"/>
            </a:pP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n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產業化規劃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endParaRPr lang="en-US" altLang="zh-TW" sz="2400" b="1" dirty="0"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06ED998-0950-BD22-20E9-C01F02B88146}"/>
              </a:ext>
            </a:extLst>
          </p:cNvPr>
          <p:cNvSpPr txBox="1"/>
          <p:nvPr/>
        </p:nvSpPr>
        <p:spPr>
          <a:xfrm>
            <a:off x="2687748" y="258793"/>
            <a:ext cx="7283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(0/0)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全程經費：○○○千元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1293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3</a:t>
            </a:fld>
            <a:endParaRPr lang="zh-TW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89037"/>
              </p:ext>
            </p:extLst>
          </p:nvPr>
        </p:nvGraphicFramePr>
        <p:xfrm>
          <a:off x="182879" y="1108606"/>
          <a:ext cx="11792811" cy="357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6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26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1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71921">
                  <a:extLst>
                    <a:ext uri="{9D8B030D-6E8A-4147-A177-3AD203B41FA5}">
                      <a16:colId xmlns:a16="http://schemas.microsoft.com/office/drawing/2014/main" val="273030494"/>
                    </a:ext>
                  </a:extLst>
                </a:gridCol>
              </a:tblGrid>
              <a:tr h="41826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項目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117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118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119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spc="-6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對應研究重點之重點技術項目</a:t>
                      </a:r>
                      <a:endParaRPr lang="en-US" altLang="zh-TW" sz="1600" spc="-6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altLang="zh-TW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請對應研究重點公告內容填寫</a:t>
                      </a:r>
                      <a:r>
                        <a:rPr lang="en-US" altLang="zh-TW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+mn-lt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1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spc="-6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對應研究重點之技術達成指標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請對應研究重點公告內容填寫</a:t>
                      </a:r>
                      <a:r>
                        <a:rPr lang="en-US" altLang="zh-TW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6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+mn-lt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7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關鍵技術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105465"/>
                  </a:ext>
                </a:extLst>
              </a:tr>
              <a:tr h="712169">
                <a:tc>
                  <a:txBody>
                    <a:bodyPr/>
                    <a:lstStyle/>
                    <a:p>
                      <a:r>
                        <a:rPr lang="en-US" altLang="zh-TW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</a:t>
                      </a:r>
                      <a:r>
                        <a:rPr lang="zh-TW" altLang="en-US" sz="160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技術成熟度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6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37708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262507"/>
              </p:ext>
            </p:extLst>
          </p:nvPr>
        </p:nvGraphicFramePr>
        <p:xfrm>
          <a:off x="182879" y="5521968"/>
          <a:ext cx="11792810" cy="1165037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046153">
                  <a:extLst>
                    <a:ext uri="{9D8B030D-6E8A-4147-A177-3AD203B41FA5}">
                      <a16:colId xmlns:a16="http://schemas.microsoft.com/office/drawing/2014/main" val="3193698730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3087969058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3174614189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527524404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1240335042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3478783859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1014177035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3751475465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2158142602"/>
                    </a:ext>
                  </a:extLst>
                </a:gridCol>
                <a:gridCol w="1194073">
                  <a:extLst>
                    <a:ext uri="{9D8B030D-6E8A-4147-A177-3AD203B41FA5}">
                      <a16:colId xmlns:a16="http://schemas.microsoft.com/office/drawing/2014/main" val="621340759"/>
                    </a:ext>
                  </a:extLst>
                </a:gridCol>
              </a:tblGrid>
              <a:tr h="30103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研發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Pipeline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基礎研究</a:t>
                      </a:r>
                      <a:endParaRPr lang="zh-TW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應用研究</a:t>
                      </a:r>
                      <a:endParaRPr lang="zh-TW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技術發展</a:t>
                      </a:r>
                      <a:endParaRPr lang="zh-TW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產品</a:t>
                      </a:r>
                      <a:r>
                        <a:rPr lang="en-US" altLang="zh-TW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系統</a:t>
                      </a:r>
                      <a:r>
                        <a:rPr lang="en-US" altLang="zh-TW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或服務</a:t>
                      </a:r>
                      <a:r>
                        <a:rPr lang="en-US" altLang="zh-TW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開發</a:t>
                      </a:r>
                      <a:endParaRPr lang="zh-TW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商業化與部署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TW" alt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875570"/>
                  </a:ext>
                </a:extLst>
              </a:tr>
              <a:tr h="459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階段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TRL 9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17855"/>
                  </a:ext>
                </a:extLst>
              </a:tr>
              <a:tr h="404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內涵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基礎研究或應用發現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概念研究或應用分析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概念驗證與應用規劃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元件化試驗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功能性模型建立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pc="-60" baseline="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雛型產品驗證展示</a:t>
                      </a:r>
                      <a:endParaRPr lang="zh-TW" altLang="en-US" sz="1200" b="0" i="0" u="none" strike="noStrike" spc="-6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spc="-60" baseline="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原型產品驗證展示</a:t>
                      </a:r>
                      <a:endParaRPr lang="zh-TW" altLang="en-US" sz="1200" b="0" i="0" u="none" strike="noStrike" spc="-6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產品可靠度驗證及試量產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商業化運行</a:t>
                      </a:r>
                      <a:r>
                        <a:rPr lang="en-US" altLang="zh-TW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u="none" strike="noStrike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量產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831307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13868" y="5196949"/>
            <a:ext cx="271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TRL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技術成熟度標準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C97052F-AC77-9B44-CD06-70FC7771D9AB}"/>
              </a:ext>
            </a:extLst>
          </p:cNvPr>
          <p:cNvSpPr txBox="1"/>
          <p:nvPr/>
        </p:nvSpPr>
        <p:spPr>
          <a:xfrm>
            <a:off x="2687748" y="258793"/>
            <a:ext cx="7283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(0/0)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全程經費：○○○千元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732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t>4</a:t>
            </a:fld>
            <a:endParaRPr lang="zh-TW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805900"/>
              </p:ext>
            </p:extLst>
          </p:nvPr>
        </p:nvGraphicFramePr>
        <p:xfrm>
          <a:off x="182879" y="974785"/>
          <a:ext cx="11792811" cy="5728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2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6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1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71921">
                  <a:extLst>
                    <a:ext uri="{9D8B030D-6E8A-4147-A177-3AD203B41FA5}">
                      <a16:colId xmlns:a16="http://schemas.microsoft.com/office/drawing/2014/main" val="273030494"/>
                    </a:ext>
                  </a:extLst>
                </a:gridCol>
              </a:tblGrid>
              <a:tr h="51843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項目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117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118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119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年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7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技術應用或產業化規劃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該技術、或產品、或營運模式所應用的市場（最好能擴及國際市場）；產業化時程、可承接的業者、技轉模式、如何引導產業能量，順利將研發成果產業化之策略；建立與產業持續互動之策略。</a:t>
                      </a: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+mn-lt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40094"/>
                  </a:ext>
                </a:extLst>
              </a:tr>
              <a:tr h="1861904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產業效益</a:t>
                      </a:r>
                      <a:endParaRPr lang="en-US" altLang="zh-TW" sz="1800" b="1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如何協助龍頭業者、潛力業者或整體產業產生提高附加價值、技術自主或者獲得國際競爭地位等效益，成果推廣措施及執行後對產業之重大影響及具體效益，包含：專利運用、促成投資、技術移轉、業界合作、創造產值等</a:t>
                      </a: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…)</a:t>
                      </a:r>
                      <a:endParaRPr kumimoji="0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zh-TW" altLang="en-US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zh-TW" altLang="en-US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81189"/>
                  </a:ext>
                </a:extLst>
              </a:tr>
              <a:tr h="15938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其他亮點說明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技術產生明顯的創新突破成效，如可補強該產業之價值鏈重要缺口或形成系統解決方案、促成產業大規模投資與創造產業價值、加強或擴大我國在國際產業生態鏈</a:t>
                      </a: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zh-TW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價值鏈的地位或影響力</a:t>
                      </a:r>
                      <a:r>
                        <a:rPr kumimoji="0" lang="en-US" altLang="zh-TW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kumimoji="0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zh-TW" altLang="en-US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8288" marR="0" lvl="0" indent="-268288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zh-TW" altLang="en-US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704618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FFA920FD-85C6-E5FB-A6FB-EF3D718BAB34}"/>
              </a:ext>
            </a:extLst>
          </p:cNvPr>
          <p:cNvSpPr txBox="1"/>
          <p:nvPr/>
        </p:nvSpPr>
        <p:spPr>
          <a:xfrm>
            <a:off x="2687748" y="258793"/>
            <a:ext cx="7283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en-US" altLang="zh-TW" sz="32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(0/0)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摘要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全程經費：○○○千元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7268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6719</TotalTime>
  <Words>405</Words>
  <Application>Microsoft Office PowerPoint</Application>
  <PresentationFormat>寬螢幕</PresentationFormat>
  <Paragraphs>65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微軟正黑體</vt:lpstr>
      <vt:lpstr>標楷體</vt:lpstr>
      <vt:lpstr>Arial</vt:lpstr>
      <vt:lpstr>Calibri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蔡佳玲</dc:creator>
  <cp:lastModifiedBy>黃郁媛</cp:lastModifiedBy>
  <cp:revision>290</cp:revision>
  <cp:lastPrinted>2020-08-24T09:59:27Z</cp:lastPrinted>
  <dcterms:created xsi:type="dcterms:W3CDTF">2014-04-10T06:53:59Z</dcterms:created>
  <dcterms:modified xsi:type="dcterms:W3CDTF">2026-08-21T03:02:37Z</dcterms:modified>
</cp:coreProperties>
</file>