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2"/>
  </p:notesMasterIdLst>
  <p:sldIdLst>
    <p:sldId id="303" r:id="rId2"/>
    <p:sldId id="305" r:id="rId3"/>
    <p:sldId id="325" r:id="rId4"/>
    <p:sldId id="326" r:id="rId5"/>
    <p:sldId id="333" r:id="rId6"/>
    <p:sldId id="328" r:id="rId7"/>
    <p:sldId id="329" r:id="rId8"/>
    <p:sldId id="330" r:id="rId9"/>
    <p:sldId id="282" r:id="rId10"/>
    <p:sldId id="285" r:id="rId11"/>
  </p:sldIdLst>
  <p:sldSz cx="12192000" cy="6858000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FF"/>
    <a:srgbClr val="0033CC"/>
    <a:srgbClr val="CCECFF"/>
    <a:srgbClr val="CCFF99"/>
    <a:srgbClr val="CCCC00"/>
    <a:srgbClr val="FF66FF"/>
    <a:srgbClr val="FF66CC"/>
    <a:srgbClr val="FF66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9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0" d="100"/>
          <a:sy n="70" d="100"/>
        </p:scale>
        <p:origin x="2232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黃郁媛" userId="49753d7c-c3d3-4966-8a2f-e3e8497a1952" providerId="ADAL" clId="{A192BAC7-CD35-4DC7-AB7E-2C9DA56D990C}"/>
    <pc:docChg chg="custSel delSld modSld sldOrd">
      <pc:chgData name="黃郁媛" userId="49753d7c-c3d3-4966-8a2f-e3e8497a1952" providerId="ADAL" clId="{A192BAC7-CD35-4DC7-AB7E-2C9DA56D990C}" dt="2026-08-21T02:57:49.165" v="13"/>
      <pc:docMkLst>
        <pc:docMk/>
      </pc:docMkLst>
      <pc:sldChg chg="delSp mod">
        <pc:chgData name="黃郁媛" userId="49753d7c-c3d3-4966-8a2f-e3e8497a1952" providerId="ADAL" clId="{A192BAC7-CD35-4DC7-AB7E-2C9DA56D990C}" dt="2026-08-21T02:57:42.966" v="10" actId="478"/>
        <pc:sldMkLst>
          <pc:docMk/>
          <pc:sldMk cId="2283918303" sldId="282"/>
        </pc:sldMkLst>
        <pc:spChg chg="del">
          <ac:chgData name="黃郁媛" userId="49753d7c-c3d3-4966-8a2f-e3e8497a1952" providerId="ADAL" clId="{A192BAC7-CD35-4DC7-AB7E-2C9DA56D990C}" dt="2026-08-21T02:57:42.966" v="10" actId="478"/>
          <ac:spMkLst>
            <pc:docMk/>
            <pc:sldMk cId="2283918303" sldId="282"/>
            <ac:spMk id="4" creationId="{00000000-0000-0000-0000-000000000000}"/>
          </ac:spMkLst>
        </pc:spChg>
      </pc:sldChg>
      <pc:sldChg chg="delSp mod">
        <pc:chgData name="黃郁媛" userId="49753d7c-c3d3-4966-8a2f-e3e8497a1952" providerId="ADAL" clId="{A192BAC7-CD35-4DC7-AB7E-2C9DA56D990C}" dt="2026-08-21T02:57:45.391" v="11" actId="478"/>
        <pc:sldMkLst>
          <pc:docMk/>
          <pc:sldMk cId="2352986768" sldId="285"/>
        </pc:sldMkLst>
        <pc:spChg chg="del">
          <ac:chgData name="黃郁媛" userId="49753d7c-c3d3-4966-8a2f-e3e8497a1952" providerId="ADAL" clId="{A192BAC7-CD35-4DC7-AB7E-2C9DA56D990C}" dt="2026-08-21T02:57:45.391" v="11" actId="478"/>
          <ac:spMkLst>
            <pc:docMk/>
            <pc:sldMk cId="2352986768" sldId="285"/>
            <ac:spMk id="4" creationId="{00000000-0000-0000-0000-000000000000}"/>
          </ac:spMkLst>
        </pc:spChg>
      </pc:sldChg>
      <pc:sldChg chg="delSp mod">
        <pc:chgData name="黃郁媛" userId="49753d7c-c3d3-4966-8a2f-e3e8497a1952" providerId="ADAL" clId="{A192BAC7-CD35-4DC7-AB7E-2C9DA56D990C}" dt="2026-08-21T02:57:20.158" v="1" actId="478"/>
        <pc:sldMkLst>
          <pc:docMk/>
          <pc:sldMk cId="1335025490" sldId="303"/>
        </pc:sldMkLst>
        <pc:spChg chg="del">
          <ac:chgData name="黃郁媛" userId="49753d7c-c3d3-4966-8a2f-e3e8497a1952" providerId="ADAL" clId="{A192BAC7-CD35-4DC7-AB7E-2C9DA56D990C}" dt="2026-08-21T02:57:20.158" v="1" actId="478"/>
          <ac:spMkLst>
            <pc:docMk/>
            <pc:sldMk cId="1335025490" sldId="303"/>
            <ac:spMk id="4" creationId="{00000000-0000-0000-0000-000000000000}"/>
          </ac:spMkLst>
        </pc:spChg>
      </pc:sldChg>
      <pc:sldChg chg="delSp mod">
        <pc:chgData name="黃郁媛" userId="49753d7c-c3d3-4966-8a2f-e3e8497a1952" providerId="ADAL" clId="{A192BAC7-CD35-4DC7-AB7E-2C9DA56D990C}" dt="2026-08-21T02:57:22.548" v="2" actId="478"/>
        <pc:sldMkLst>
          <pc:docMk/>
          <pc:sldMk cId="1684888422" sldId="305"/>
        </pc:sldMkLst>
        <pc:spChg chg="del">
          <ac:chgData name="黃郁媛" userId="49753d7c-c3d3-4966-8a2f-e3e8497a1952" providerId="ADAL" clId="{A192BAC7-CD35-4DC7-AB7E-2C9DA56D990C}" dt="2026-08-21T02:57:22.548" v="2" actId="478"/>
          <ac:spMkLst>
            <pc:docMk/>
            <pc:sldMk cId="1684888422" sldId="305"/>
            <ac:spMk id="4" creationId="{00000000-0000-0000-0000-000000000000}"/>
          </ac:spMkLst>
        </pc:spChg>
      </pc:sldChg>
      <pc:sldChg chg="delSp mod">
        <pc:chgData name="黃郁媛" userId="49753d7c-c3d3-4966-8a2f-e3e8497a1952" providerId="ADAL" clId="{A192BAC7-CD35-4DC7-AB7E-2C9DA56D990C}" dt="2026-08-21T02:57:24.868" v="3" actId="478"/>
        <pc:sldMkLst>
          <pc:docMk/>
          <pc:sldMk cId="2987727839" sldId="325"/>
        </pc:sldMkLst>
        <pc:spChg chg="del">
          <ac:chgData name="黃郁媛" userId="49753d7c-c3d3-4966-8a2f-e3e8497a1952" providerId="ADAL" clId="{A192BAC7-CD35-4DC7-AB7E-2C9DA56D990C}" dt="2026-08-21T02:57:24.868" v="3" actId="478"/>
          <ac:spMkLst>
            <pc:docMk/>
            <pc:sldMk cId="2987727839" sldId="325"/>
            <ac:spMk id="4" creationId="{C1FB251A-BD6B-9158-096D-2E24BB51C562}"/>
          </ac:spMkLst>
        </pc:spChg>
      </pc:sldChg>
      <pc:sldChg chg="delSp mod">
        <pc:chgData name="黃郁媛" userId="49753d7c-c3d3-4966-8a2f-e3e8497a1952" providerId="ADAL" clId="{A192BAC7-CD35-4DC7-AB7E-2C9DA56D990C}" dt="2026-08-21T02:57:27.205" v="4" actId="478"/>
        <pc:sldMkLst>
          <pc:docMk/>
          <pc:sldMk cId="832977758" sldId="326"/>
        </pc:sldMkLst>
        <pc:spChg chg="del">
          <ac:chgData name="黃郁媛" userId="49753d7c-c3d3-4966-8a2f-e3e8497a1952" providerId="ADAL" clId="{A192BAC7-CD35-4DC7-AB7E-2C9DA56D990C}" dt="2026-08-21T02:57:27.205" v="4" actId="478"/>
          <ac:spMkLst>
            <pc:docMk/>
            <pc:sldMk cId="832977758" sldId="326"/>
            <ac:spMk id="4" creationId="{66A783DA-3727-F57C-3727-402EF8FDED35}"/>
          </ac:spMkLst>
        </pc:spChg>
      </pc:sldChg>
      <pc:sldChg chg="delSp mod">
        <pc:chgData name="黃郁媛" userId="49753d7c-c3d3-4966-8a2f-e3e8497a1952" providerId="ADAL" clId="{A192BAC7-CD35-4DC7-AB7E-2C9DA56D990C}" dt="2026-08-21T02:57:32.219" v="6" actId="478"/>
        <pc:sldMkLst>
          <pc:docMk/>
          <pc:sldMk cId="2509281212" sldId="328"/>
        </pc:sldMkLst>
        <pc:spChg chg="del">
          <ac:chgData name="黃郁媛" userId="49753d7c-c3d3-4966-8a2f-e3e8497a1952" providerId="ADAL" clId="{A192BAC7-CD35-4DC7-AB7E-2C9DA56D990C}" dt="2026-08-21T02:57:32.219" v="6" actId="478"/>
          <ac:spMkLst>
            <pc:docMk/>
            <pc:sldMk cId="2509281212" sldId="328"/>
            <ac:spMk id="4" creationId="{13EBF299-7717-168A-6D46-384667D017D0}"/>
          </ac:spMkLst>
        </pc:spChg>
      </pc:sldChg>
      <pc:sldChg chg="delSp mod">
        <pc:chgData name="黃郁媛" userId="49753d7c-c3d3-4966-8a2f-e3e8497a1952" providerId="ADAL" clId="{A192BAC7-CD35-4DC7-AB7E-2C9DA56D990C}" dt="2026-08-21T02:57:34.597" v="7" actId="478"/>
        <pc:sldMkLst>
          <pc:docMk/>
          <pc:sldMk cId="4094010951" sldId="329"/>
        </pc:sldMkLst>
        <pc:spChg chg="del">
          <ac:chgData name="黃郁媛" userId="49753d7c-c3d3-4966-8a2f-e3e8497a1952" providerId="ADAL" clId="{A192BAC7-CD35-4DC7-AB7E-2C9DA56D990C}" dt="2026-08-21T02:57:34.597" v="7" actId="478"/>
          <ac:spMkLst>
            <pc:docMk/>
            <pc:sldMk cId="4094010951" sldId="329"/>
            <ac:spMk id="4" creationId="{0ED15ECC-A5EE-B836-85AD-B0CC89E59E40}"/>
          </ac:spMkLst>
        </pc:spChg>
      </pc:sldChg>
      <pc:sldChg chg="delSp modSp mod ord">
        <pc:chgData name="黃郁媛" userId="49753d7c-c3d3-4966-8a2f-e3e8497a1952" providerId="ADAL" clId="{A192BAC7-CD35-4DC7-AB7E-2C9DA56D990C}" dt="2026-08-21T02:57:49.165" v="13"/>
        <pc:sldMkLst>
          <pc:docMk/>
          <pc:sldMk cId="4197973751" sldId="330"/>
        </pc:sldMkLst>
        <pc:spChg chg="del mod">
          <ac:chgData name="黃郁媛" userId="49753d7c-c3d3-4966-8a2f-e3e8497a1952" providerId="ADAL" clId="{A192BAC7-CD35-4DC7-AB7E-2C9DA56D990C}" dt="2026-08-21T02:57:40.664" v="9" actId="478"/>
          <ac:spMkLst>
            <pc:docMk/>
            <pc:sldMk cId="4197973751" sldId="330"/>
            <ac:spMk id="4" creationId="{881378FB-B101-FA3C-CD9D-81D2EA11659C}"/>
          </ac:spMkLst>
        </pc:spChg>
      </pc:sldChg>
      <pc:sldChg chg="del">
        <pc:chgData name="黃郁媛" userId="49753d7c-c3d3-4966-8a2f-e3e8497a1952" providerId="ADAL" clId="{A192BAC7-CD35-4DC7-AB7E-2C9DA56D990C}" dt="2026-08-21T02:57:04.173" v="0" actId="47"/>
        <pc:sldMkLst>
          <pc:docMk/>
          <pc:sldMk cId="3850616607" sldId="332"/>
        </pc:sldMkLst>
      </pc:sldChg>
      <pc:sldChg chg="delSp mod">
        <pc:chgData name="黃郁媛" userId="49753d7c-c3d3-4966-8a2f-e3e8497a1952" providerId="ADAL" clId="{A192BAC7-CD35-4DC7-AB7E-2C9DA56D990C}" dt="2026-08-21T02:57:29.396" v="5" actId="478"/>
        <pc:sldMkLst>
          <pc:docMk/>
          <pc:sldMk cId="3909324336" sldId="333"/>
        </pc:sldMkLst>
        <pc:spChg chg="del">
          <ac:chgData name="黃郁媛" userId="49753d7c-c3d3-4966-8a2f-e3e8497a1952" providerId="ADAL" clId="{A192BAC7-CD35-4DC7-AB7E-2C9DA56D990C}" dt="2026-08-21T02:57:29.396" v="5" actId="478"/>
          <ac:spMkLst>
            <pc:docMk/>
            <pc:sldMk cId="3909324336" sldId="333"/>
            <ac:spMk id="4" creationId="{912BF5B9-90F3-36A8-BE54-CF093809F005}"/>
          </ac:spMkLst>
        </pc:spChg>
      </pc:sldChg>
    </pc:docChg>
  </pc:docChgLst>
  <pc:docChgLst>
    <pc:chgData name="林宣均" userId="S::c0885@csd.org.tw::c7f6f389-7238-4b9a-8ddd-6036c6ed7b35" providerId="AD" clId="Web-{50E30132-CF2E-4770-A843-DB7714BB4346}"/>
    <pc:docChg chg="modSld">
      <pc:chgData name="林宣均" userId="S::c0885@csd.org.tw::c7f6f389-7238-4b9a-8ddd-6036c6ed7b35" providerId="AD" clId="Web-{50E30132-CF2E-4770-A843-DB7714BB4346}" dt="2026-07-28T09:16:21.232" v="0" actId="1076"/>
      <pc:docMkLst>
        <pc:docMk/>
      </pc:docMkLst>
      <pc:sldChg chg="modSp">
        <pc:chgData name="林宣均" userId="S::c0885@csd.org.tw::c7f6f389-7238-4b9a-8ddd-6036c6ed7b35" providerId="AD" clId="Web-{50E30132-CF2E-4770-A843-DB7714BB4346}" dt="2026-07-28T09:16:21.232" v="0" actId="1076"/>
        <pc:sldMkLst>
          <pc:docMk/>
          <pc:sldMk cId="3909324336" sldId="333"/>
        </pc:sldMkLst>
        <pc:spChg chg="mod">
          <ac:chgData name="林宣均" userId="S::c0885@csd.org.tw::c7f6f389-7238-4b9a-8ddd-6036c6ed7b35" providerId="AD" clId="Web-{50E30132-CF2E-4770-A843-DB7714BB4346}" dt="2026-07-28T09:16:21.232" v="0" actId="1076"/>
          <ac:spMkLst>
            <pc:docMk/>
            <pc:sldMk cId="3909324336" sldId="333"/>
            <ac:spMk id="3" creationId="{656E7DDD-25CF-9422-0C21-E203E8D9036C}"/>
          </ac:spMkLst>
        </pc:spChg>
      </pc:sldChg>
    </pc:docChg>
  </pc:docChgLst>
  <pc:docChgLst>
    <pc:chgData name="黃郁媛" userId="49753d7c-c3d3-4966-8a2f-e3e8497a1952" providerId="ADAL" clId="{615A162A-277A-45B8-90D7-54D32B9528AA}"/>
    <pc:docChg chg="undo custSel addSld delSld modSld sldOrd">
      <pc:chgData name="黃郁媛" userId="49753d7c-c3d3-4966-8a2f-e3e8497a1952" providerId="ADAL" clId="{615A162A-277A-45B8-90D7-54D32B9528AA}" dt="2026-08-07T07:06:22.772" v="1295" actId="2711"/>
      <pc:docMkLst>
        <pc:docMk/>
      </pc:docMkLst>
      <pc:sldChg chg="addSp delSp modSp del mod">
        <pc:chgData name="黃郁媛" userId="49753d7c-c3d3-4966-8a2f-e3e8497a1952" providerId="ADAL" clId="{615A162A-277A-45B8-90D7-54D32B9528AA}" dt="2026-07-28T08:08:03.241" v="753" actId="47"/>
        <pc:sldMkLst>
          <pc:docMk/>
          <pc:sldMk cId="441590954" sldId="270"/>
        </pc:sldMkLst>
      </pc:sldChg>
      <pc:sldChg chg="del">
        <pc:chgData name="黃郁媛" userId="49753d7c-c3d3-4966-8a2f-e3e8497a1952" providerId="ADAL" clId="{615A162A-277A-45B8-90D7-54D32B9528AA}" dt="2026-07-28T07:41:19.726" v="646" actId="47"/>
        <pc:sldMkLst>
          <pc:docMk/>
          <pc:sldMk cId="963091656" sldId="272"/>
        </pc:sldMkLst>
      </pc:sldChg>
      <pc:sldChg chg="del">
        <pc:chgData name="黃郁媛" userId="49753d7c-c3d3-4966-8a2f-e3e8497a1952" providerId="ADAL" clId="{615A162A-277A-45B8-90D7-54D32B9528AA}" dt="2026-07-28T08:23:44.158" v="877" actId="47"/>
        <pc:sldMkLst>
          <pc:docMk/>
          <pc:sldMk cId="1332614350" sldId="275"/>
        </pc:sldMkLst>
      </pc:sldChg>
      <pc:sldChg chg="del">
        <pc:chgData name="黃郁媛" userId="49753d7c-c3d3-4966-8a2f-e3e8497a1952" providerId="ADAL" clId="{615A162A-277A-45B8-90D7-54D32B9528AA}" dt="2026-07-28T08:00:04.203" v="689" actId="47"/>
        <pc:sldMkLst>
          <pc:docMk/>
          <pc:sldMk cId="2612380405" sldId="277"/>
        </pc:sldMkLst>
      </pc:sldChg>
      <pc:sldChg chg="modSp del mod ord">
        <pc:chgData name="黃郁媛" userId="49753d7c-c3d3-4966-8a2f-e3e8497a1952" providerId="ADAL" clId="{615A162A-277A-45B8-90D7-54D32B9528AA}" dt="2026-07-28T08:38:29.877" v="1025" actId="47"/>
        <pc:sldMkLst>
          <pc:docMk/>
          <pc:sldMk cId="11739591" sldId="278"/>
        </pc:sldMkLst>
      </pc:sldChg>
      <pc:sldChg chg="addSp modSp mod">
        <pc:chgData name="黃郁媛" userId="49753d7c-c3d3-4966-8a2f-e3e8497a1952" providerId="ADAL" clId="{615A162A-277A-45B8-90D7-54D32B9528AA}" dt="2026-07-28T08:38:54.935" v="1037" actId="20577"/>
        <pc:sldMkLst>
          <pc:docMk/>
          <pc:sldMk cId="2283918303" sldId="282"/>
        </pc:sldMkLst>
        <pc:spChg chg="add mod">
          <ac:chgData name="黃郁媛" userId="49753d7c-c3d3-4966-8a2f-e3e8497a1952" providerId="ADAL" clId="{615A162A-277A-45B8-90D7-54D32B9528AA}" dt="2026-07-28T08:05:08.864" v="735" actId="113"/>
          <ac:spMkLst>
            <pc:docMk/>
            <pc:sldMk cId="2283918303" sldId="282"/>
            <ac:spMk id="2" creationId="{11EABA2B-83DE-359C-9BF7-2055B6E737DD}"/>
          </ac:spMkLst>
        </pc:spChg>
        <pc:spChg chg="mod">
          <ac:chgData name="黃郁媛" userId="49753d7c-c3d3-4966-8a2f-e3e8497a1952" providerId="ADAL" clId="{615A162A-277A-45B8-90D7-54D32B9528AA}" dt="2026-07-28T08:04:27.373" v="706" actId="6549"/>
          <ac:spMkLst>
            <pc:docMk/>
            <pc:sldMk cId="2283918303" sldId="282"/>
            <ac:spMk id="5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38:54.935" v="1037" actId="20577"/>
          <ac:spMkLst>
            <pc:docMk/>
            <pc:sldMk cId="2283918303" sldId="282"/>
            <ac:spMk id="15" creationId="{00000000-0000-0000-0000-000000000000}"/>
          </ac:spMkLst>
        </pc:spChg>
        <pc:cxnChg chg="mod">
          <ac:chgData name="黃郁媛" userId="49753d7c-c3d3-4966-8a2f-e3e8497a1952" providerId="ADAL" clId="{615A162A-277A-45B8-90D7-54D32B9528AA}" dt="2026-07-28T08:38:54.935" v="1037" actId="20577"/>
          <ac:cxnSpMkLst>
            <pc:docMk/>
            <pc:sldMk cId="2283918303" sldId="282"/>
            <ac:cxnSpMk id="26" creationId="{00000000-0000-0000-0000-000000000000}"/>
          </ac:cxnSpMkLst>
        </pc:cxnChg>
        <pc:cxnChg chg="mod">
          <ac:chgData name="黃郁媛" userId="49753d7c-c3d3-4966-8a2f-e3e8497a1952" providerId="ADAL" clId="{615A162A-277A-45B8-90D7-54D32B9528AA}" dt="2026-07-28T08:38:54.935" v="1037" actId="20577"/>
          <ac:cxnSpMkLst>
            <pc:docMk/>
            <pc:sldMk cId="2283918303" sldId="282"/>
            <ac:cxnSpMk id="27" creationId="{00000000-0000-0000-0000-000000000000}"/>
          </ac:cxnSpMkLst>
        </pc:cxnChg>
        <pc:cxnChg chg="mod">
          <ac:chgData name="黃郁媛" userId="49753d7c-c3d3-4966-8a2f-e3e8497a1952" providerId="ADAL" clId="{615A162A-277A-45B8-90D7-54D32B9528AA}" dt="2026-07-28T08:38:54.935" v="1037" actId="20577"/>
          <ac:cxnSpMkLst>
            <pc:docMk/>
            <pc:sldMk cId="2283918303" sldId="282"/>
            <ac:cxnSpMk id="28" creationId="{00000000-0000-0000-0000-000000000000}"/>
          </ac:cxnSpMkLst>
        </pc:cxnChg>
      </pc:sldChg>
      <pc:sldChg chg="addSp modSp mod ord">
        <pc:chgData name="黃郁媛" userId="49753d7c-c3d3-4966-8a2f-e3e8497a1952" providerId="ADAL" clId="{615A162A-277A-45B8-90D7-54D32B9528AA}" dt="2026-07-28T08:23:29.408" v="874" actId="1076"/>
        <pc:sldMkLst>
          <pc:docMk/>
          <pc:sldMk cId="2352986768" sldId="285"/>
        </pc:sldMkLst>
        <pc:spChg chg="add mod">
          <ac:chgData name="黃郁媛" userId="49753d7c-c3d3-4966-8a2f-e3e8497a1952" providerId="ADAL" clId="{615A162A-277A-45B8-90D7-54D32B9528AA}" dt="2026-07-28T08:05:14.881" v="736"/>
          <ac:spMkLst>
            <pc:docMk/>
            <pc:sldMk cId="2352986768" sldId="285"/>
            <ac:spMk id="2" creationId="{400013A1-074D-9DC4-A0B0-80B9FE44E52B}"/>
          </ac:spMkLst>
        </pc:spChg>
        <pc:spChg chg="mod">
          <ac:chgData name="黃郁媛" userId="49753d7c-c3d3-4966-8a2f-e3e8497a1952" providerId="ADAL" clId="{615A162A-277A-45B8-90D7-54D32B9528AA}" dt="2026-07-28T08:06:26.818" v="743" actId="207"/>
          <ac:spMkLst>
            <pc:docMk/>
            <pc:sldMk cId="2352986768" sldId="285"/>
            <ac:spMk id="5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6:26.818" v="743" actId="207"/>
          <ac:spMkLst>
            <pc:docMk/>
            <pc:sldMk cId="2352986768" sldId="285"/>
            <ac:spMk id="6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19.427" v="873" actId="207"/>
          <ac:spMkLst>
            <pc:docMk/>
            <pc:sldMk cId="2352986768" sldId="285"/>
            <ac:spMk id="7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19.427" v="873" actId="207"/>
          <ac:spMkLst>
            <pc:docMk/>
            <pc:sldMk cId="2352986768" sldId="285"/>
            <ac:spMk id="8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19.427" v="873" actId="207"/>
          <ac:spMkLst>
            <pc:docMk/>
            <pc:sldMk cId="2352986768" sldId="285"/>
            <ac:spMk id="9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19.427" v="873" actId="207"/>
          <ac:spMkLst>
            <pc:docMk/>
            <pc:sldMk cId="2352986768" sldId="285"/>
            <ac:spMk id="10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5:46.992" v="741" actId="2711"/>
          <ac:spMkLst>
            <pc:docMk/>
            <pc:sldMk cId="2352986768" sldId="285"/>
            <ac:spMk id="13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5:53.695" v="742" actId="14100"/>
          <ac:spMkLst>
            <pc:docMk/>
            <pc:sldMk cId="2352986768" sldId="285"/>
            <ac:spMk id="15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5:46.992" v="741" actId="2711"/>
          <ac:spMkLst>
            <pc:docMk/>
            <pc:sldMk cId="2352986768" sldId="285"/>
            <ac:spMk id="16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29.408" v="874" actId="1076"/>
          <ac:spMkLst>
            <pc:docMk/>
            <pc:sldMk cId="2352986768" sldId="285"/>
            <ac:spMk id="19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5:46.992" v="741" actId="2711"/>
          <ac:spMkLst>
            <pc:docMk/>
            <pc:sldMk cId="2352986768" sldId="285"/>
            <ac:spMk id="20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23:03.623" v="871" actId="1076"/>
          <ac:spMkLst>
            <pc:docMk/>
            <pc:sldMk cId="2352986768" sldId="285"/>
            <ac:spMk id="21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6:26.818" v="743" actId="207"/>
          <ac:spMkLst>
            <pc:docMk/>
            <pc:sldMk cId="2352986768" sldId="285"/>
            <ac:spMk id="23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8:05:46.992" v="741" actId="2711"/>
          <ac:spMkLst>
            <pc:docMk/>
            <pc:sldMk cId="2352986768" sldId="285"/>
            <ac:spMk id="25" creationId="{00000000-0000-0000-0000-000000000000}"/>
          </ac:spMkLst>
        </pc:spChg>
      </pc:sldChg>
      <pc:sldChg chg="del">
        <pc:chgData name="黃郁媛" userId="49753d7c-c3d3-4966-8a2f-e3e8497a1952" providerId="ADAL" clId="{615A162A-277A-45B8-90D7-54D32B9528AA}" dt="2026-07-28T08:05:24.853" v="739" actId="47"/>
        <pc:sldMkLst>
          <pc:docMk/>
          <pc:sldMk cId="310531032" sldId="286"/>
        </pc:sldMkLst>
      </pc:sldChg>
      <pc:sldChg chg="addSp delSp modSp del mod">
        <pc:chgData name="黃郁媛" userId="49753d7c-c3d3-4966-8a2f-e3e8497a1952" providerId="ADAL" clId="{615A162A-277A-45B8-90D7-54D32B9528AA}" dt="2026-07-28T08:08:04.519" v="754" actId="47"/>
        <pc:sldMkLst>
          <pc:docMk/>
          <pc:sldMk cId="2513669526" sldId="291"/>
        </pc:sldMkLst>
      </pc:sldChg>
      <pc:sldChg chg="del">
        <pc:chgData name="黃郁媛" userId="49753d7c-c3d3-4966-8a2f-e3e8497a1952" providerId="ADAL" clId="{615A162A-277A-45B8-90D7-54D32B9528AA}" dt="2026-07-28T08:00:18.132" v="690" actId="47"/>
        <pc:sldMkLst>
          <pc:docMk/>
          <pc:sldMk cId="707902910" sldId="292"/>
        </pc:sldMkLst>
      </pc:sldChg>
      <pc:sldChg chg="modSp mod">
        <pc:chgData name="黃郁媛" userId="49753d7c-c3d3-4966-8a2f-e3e8497a1952" providerId="ADAL" clId="{615A162A-277A-45B8-90D7-54D32B9528AA}" dt="2026-08-07T07:06:22.772" v="1295" actId="2711"/>
        <pc:sldMkLst>
          <pc:docMk/>
          <pc:sldMk cId="1335025490" sldId="303"/>
        </pc:sldMkLst>
        <pc:spChg chg="mod">
          <ac:chgData name="黃郁媛" userId="49753d7c-c3d3-4966-8a2f-e3e8497a1952" providerId="ADAL" clId="{615A162A-277A-45B8-90D7-54D32B9528AA}" dt="2026-07-28T07:55:17.039" v="683" actId="1076"/>
          <ac:spMkLst>
            <pc:docMk/>
            <pc:sldMk cId="1335025490" sldId="303"/>
            <ac:spMk id="5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8-07T07:06:22.772" v="1295" actId="2711"/>
          <ac:spMkLst>
            <pc:docMk/>
            <pc:sldMk cId="1335025490" sldId="303"/>
            <ac:spMk id="6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7:54:43.849" v="669" actId="255"/>
          <ac:spMkLst>
            <pc:docMk/>
            <pc:sldMk cId="1335025490" sldId="303"/>
            <ac:spMk id="7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7:54:34.822" v="668" actId="6549"/>
          <ac:spMkLst>
            <pc:docMk/>
            <pc:sldMk cId="1335025490" sldId="303"/>
            <ac:spMk id="9" creationId="{00000000-0000-0000-0000-000000000000}"/>
          </ac:spMkLst>
        </pc:spChg>
      </pc:sldChg>
      <pc:sldChg chg="addSp modSp mod">
        <pc:chgData name="黃郁媛" userId="49753d7c-c3d3-4966-8a2f-e3e8497a1952" providerId="ADAL" clId="{615A162A-277A-45B8-90D7-54D32B9528AA}" dt="2026-07-30T09:29:30.451" v="1264" actId="20577"/>
        <pc:sldMkLst>
          <pc:docMk/>
          <pc:sldMk cId="1684888422" sldId="305"/>
        </pc:sldMkLst>
        <pc:spChg chg="mod">
          <ac:chgData name="黃郁媛" userId="49753d7c-c3d3-4966-8a2f-e3e8497a1952" providerId="ADAL" clId="{615A162A-277A-45B8-90D7-54D32B9528AA}" dt="2026-07-28T08:34:43.522" v="1009" actId="1076"/>
          <ac:spMkLst>
            <pc:docMk/>
            <pc:sldMk cId="1684888422" sldId="305"/>
            <ac:spMk id="5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30T09:28:59.177" v="1263" actId="20577"/>
          <ac:spMkLst>
            <pc:docMk/>
            <pc:sldMk cId="1684888422" sldId="305"/>
            <ac:spMk id="7" creationId="{00000000-0000-0000-0000-000000000000}"/>
          </ac:spMkLst>
        </pc:spChg>
        <pc:spChg chg="mod">
          <ac:chgData name="黃郁媛" userId="49753d7c-c3d3-4966-8a2f-e3e8497a1952" providerId="ADAL" clId="{615A162A-277A-45B8-90D7-54D32B9528AA}" dt="2026-07-28T07:34:36.605" v="530" actId="1035"/>
          <ac:spMkLst>
            <pc:docMk/>
            <pc:sldMk cId="1684888422" sldId="305"/>
            <ac:spMk id="10" creationId="{C90E9756-AAF4-D682-6C62-90D4DBE861B9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1" creationId="{CB89FA8B-074E-FEB1-BEC1-D60C18A52E61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2" creationId="{3C66AD2F-4911-653D-D8C3-7C3A70CD56CC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4" creationId="{FC280C09-83B7-5A11-8334-FFE98BC8EDC4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5" creationId="{8E6F2159-C94B-1FB5-C895-12EE39642080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6" creationId="{BC0D7C75-F88B-F333-B4CC-1E5D1A80E09D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8" creationId="{55F2F53B-07D0-B149-C20C-305A6F2750CC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19" creationId="{7C25E8D4-4865-9080-F632-217AAA5A6E26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20" creationId="{40DCBAC2-C77B-0BB1-3246-959E67EE9E0B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22" creationId="{3EA0DE66-E263-D281-B6E3-29F6D2A3D14D}"/>
          </ac:spMkLst>
        </pc:spChg>
        <pc:spChg chg="add mod">
          <ac:chgData name="黃郁媛" userId="49753d7c-c3d3-4966-8a2f-e3e8497a1952" providerId="ADAL" clId="{615A162A-277A-45B8-90D7-54D32B9528AA}" dt="2026-07-28T08:34:54.689" v="1011" actId="1076"/>
          <ac:spMkLst>
            <pc:docMk/>
            <pc:sldMk cId="1684888422" sldId="305"/>
            <ac:spMk id="23" creationId="{162C32FA-2F78-55C0-666D-873BF3969ED9}"/>
          </ac:spMkLst>
        </pc:spChg>
        <pc:spChg chg="mod">
          <ac:chgData name="黃郁媛" userId="49753d7c-c3d3-4966-8a2f-e3e8497a1952" providerId="ADAL" clId="{615A162A-277A-45B8-90D7-54D32B9528AA}" dt="2026-07-30T09:29:30.451" v="1264" actId="20577"/>
          <ac:spMkLst>
            <pc:docMk/>
            <pc:sldMk cId="1684888422" sldId="305"/>
            <ac:spMk id="24" creationId="{7ACE6013-60F0-C98A-7DCE-9EF26E5BA53D}"/>
          </ac:spMkLst>
        </pc:spChg>
        <pc:picChg chg="mod">
          <ac:chgData name="黃郁媛" userId="49753d7c-c3d3-4966-8a2f-e3e8497a1952" providerId="ADAL" clId="{615A162A-277A-45B8-90D7-54D32B9528AA}" dt="2026-07-28T08:34:02.842" v="1008" actId="1440"/>
          <ac:picMkLst>
            <pc:docMk/>
            <pc:sldMk cId="1684888422" sldId="305"/>
            <ac:picMk id="2" creationId="{153C3E9A-D169-FBA5-9A3E-DB75BA415DB7}"/>
          </ac:picMkLst>
        </pc:picChg>
        <pc:picChg chg="mod">
          <ac:chgData name="黃郁媛" userId="49753d7c-c3d3-4966-8a2f-e3e8497a1952" providerId="ADAL" clId="{615A162A-277A-45B8-90D7-54D32B9528AA}" dt="2026-07-28T08:34:02.842" v="1008" actId="1440"/>
          <ac:picMkLst>
            <pc:docMk/>
            <pc:sldMk cId="1684888422" sldId="305"/>
            <ac:picMk id="3" creationId="{2DA2BC92-8467-E8DC-E431-D3EFA4F64A5F}"/>
          </ac:picMkLst>
        </pc:picChg>
        <pc:picChg chg="mod">
          <ac:chgData name="黃郁媛" userId="49753d7c-c3d3-4966-8a2f-e3e8497a1952" providerId="ADAL" clId="{615A162A-277A-45B8-90D7-54D32B9528AA}" dt="2026-07-28T08:34:02.842" v="1008" actId="1440"/>
          <ac:picMkLst>
            <pc:docMk/>
            <pc:sldMk cId="1684888422" sldId="305"/>
            <ac:picMk id="6" creationId="{E5A90503-0A0F-0447-7BEB-A5275D6A2960}"/>
          </ac:picMkLst>
        </pc:picChg>
        <pc:picChg chg="mod">
          <ac:chgData name="黃郁媛" userId="49753d7c-c3d3-4966-8a2f-e3e8497a1952" providerId="ADAL" clId="{615A162A-277A-45B8-90D7-54D32B9528AA}" dt="2026-07-28T08:34:02.842" v="1008" actId="1440"/>
          <ac:picMkLst>
            <pc:docMk/>
            <pc:sldMk cId="1684888422" sldId="305"/>
            <ac:picMk id="8" creationId="{02F5AC81-8CFF-DA6B-7842-0F09F752D31F}"/>
          </ac:picMkLst>
        </pc:picChg>
      </pc:sldChg>
      <pc:sldChg chg="del">
        <pc:chgData name="黃郁媛" userId="49753d7c-c3d3-4966-8a2f-e3e8497a1952" providerId="ADAL" clId="{615A162A-277A-45B8-90D7-54D32B9528AA}" dt="2026-07-28T08:00:53.088" v="691" actId="47"/>
        <pc:sldMkLst>
          <pc:docMk/>
          <pc:sldMk cId="3665349667" sldId="324"/>
        </pc:sldMkLst>
      </pc:sldChg>
      <pc:sldChg chg="addSp delSp modSp new mod ord">
        <pc:chgData name="黃郁媛" userId="49753d7c-c3d3-4966-8a2f-e3e8497a1952" providerId="ADAL" clId="{615A162A-277A-45B8-90D7-54D32B9528AA}" dt="2026-07-28T08:35:19.311" v="1013" actId="14861"/>
        <pc:sldMkLst>
          <pc:docMk/>
          <pc:sldMk cId="2987727839" sldId="325"/>
        </pc:sldMkLst>
        <pc:spChg chg="add mod">
          <ac:chgData name="黃郁媛" userId="49753d7c-c3d3-4966-8a2f-e3e8497a1952" providerId="ADAL" clId="{615A162A-277A-45B8-90D7-54D32B9528AA}" dt="2026-07-28T07:30:22.392" v="474" actId="255"/>
          <ac:spMkLst>
            <pc:docMk/>
            <pc:sldMk cId="2987727839" sldId="325"/>
            <ac:spMk id="30" creationId="{511CFFB3-AB70-ECD4-A91A-D6231B690400}"/>
          </ac:spMkLst>
        </pc:spChg>
        <pc:spChg chg="add del mod">
          <ac:chgData name="黃郁媛" userId="49753d7c-c3d3-4966-8a2f-e3e8497a1952" providerId="ADAL" clId="{615A162A-277A-45B8-90D7-54D32B9528AA}" dt="2026-07-28T08:16:54.375" v="858" actId="1076"/>
          <ac:spMkLst>
            <pc:docMk/>
            <pc:sldMk cId="2987727839" sldId="325"/>
            <ac:spMk id="31" creationId="{E4248A18-8877-22D2-6184-36B6C3E4CA01}"/>
          </ac:spMkLst>
        </pc:spChg>
        <pc:spChg chg="add mod">
          <ac:chgData name="黃郁媛" userId="49753d7c-c3d3-4966-8a2f-e3e8497a1952" providerId="ADAL" clId="{615A162A-277A-45B8-90D7-54D32B9528AA}" dt="2026-07-28T08:35:19.311" v="1013" actId="14861"/>
          <ac:spMkLst>
            <pc:docMk/>
            <pc:sldMk cId="2987727839" sldId="325"/>
            <ac:spMk id="32" creationId="{E7B65BCD-619E-C86D-A039-1E25F32340C8}"/>
          </ac:spMkLst>
        </pc:spChg>
      </pc:sldChg>
      <pc:sldChg chg="addSp modSp add mod">
        <pc:chgData name="黃郁媛" userId="49753d7c-c3d3-4966-8a2f-e3e8497a1952" providerId="ADAL" clId="{615A162A-277A-45B8-90D7-54D32B9528AA}" dt="2026-07-30T09:35:05.554" v="1294" actId="6549"/>
        <pc:sldMkLst>
          <pc:docMk/>
          <pc:sldMk cId="832977758" sldId="326"/>
        </pc:sldMkLst>
        <pc:spChg chg="add mod">
          <ac:chgData name="黃郁媛" userId="49753d7c-c3d3-4966-8a2f-e3e8497a1952" providerId="ADAL" clId="{615A162A-277A-45B8-90D7-54D32B9528AA}" dt="2026-07-28T08:46:28.762" v="1175" actId="6549"/>
          <ac:spMkLst>
            <pc:docMk/>
            <pc:sldMk cId="832977758" sldId="326"/>
            <ac:spMk id="2" creationId="{A10204B6-3481-3B74-98DD-4B4E52B837AE}"/>
          </ac:spMkLst>
        </pc:spChg>
        <pc:spChg chg="add mod">
          <ac:chgData name="黃郁媛" userId="49753d7c-c3d3-4966-8a2f-e3e8497a1952" providerId="ADAL" clId="{615A162A-277A-45B8-90D7-54D32B9528AA}" dt="2026-07-28T08:35:29.458" v="1014" actId="14861"/>
          <ac:spMkLst>
            <pc:docMk/>
            <pc:sldMk cId="832977758" sldId="326"/>
            <ac:spMk id="3" creationId="{80A76DA1-764F-7C9C-7F65-15A97DD442C6}"/>
          </ac:spMkLst>
        </pc:spChg>
        <pc:spChg chg="mod">
          <ac:chgData name="黃郁媛" userId="49753d7c-c3d3-4966-8a2f-e3e8497a1952" providerId="ADAL" clId="{615A162A-277A-45B8-90D7-54D32B9528AA}" dt="2026-07-30T09:35:05.554" v="1294" actId="6549"/>
          <ac:spMkLst>
            <pc:docMk/>
            <pc:sldMk cId="832977758" sldId="326"/>
            <ac:spMk id="30" creationId="{5F3C79F1-A456-1E61-3AF8-65A6E1781547}"/>
          </ac:spMkLst>
        </pc:spChg>
      </pc:sldChg>
      <pc:sldChg chg="modSp add del">
        <pc:chgData name="黃郁媛" userId="49753d7c-c3d3-4966-8a2f-e3e8497a1952" providerId="ADAL" clId="{615A162A-277A-45B8-90D7-54D32B9528AA}" dt="2026-07-28T08:44:13.749" v="1121" actId="47"/>
        <pc:sldMkLst>
          <pc:docMk/>
          <pc:sldMk cId="1468395841" sldId="327"/>
        </pc:sldMkLst>
      </pc:sldChg>
      <pc:sldChg chg="addSp delSp modSp add mod">
        <pc:chgData name="黃郁媛" userId="49753d7c-c3d3-4966-8a2f-e3e8497a1952" providerId="ADAL" clId="{615A162A-277A-45B8-90D7-54D32B9528AA}" dt="2026-07-28T08:45:16.525" v="1167" actId="20577"/>
        <pc:sldMkLst>
          <pc:docMk/>
          <pc:sldMk cId="2509281212" sldId="328"/>
        </pc:sldMkLst>
        <pc:spChg chg="add mod">
          <ac:chgData name="黃郁媛" userId="49753d7c-c3d3-4966-8a2f-e3e8497a1952" providerId="ADAL" clId="{615A162A-277A-45B8-90D7-54D32B9528AA}" dt="2026-07-28T08:45:16.525" v="1167" actId="20577"/>
          <ac:spMkLst>
            <pc:docMk/>
            <pc:sldMk cId="2509281212" sldId="328"/>
            <ac:spMk id="6" creationId="{2A0ED76C-4D6A-D892-EE63-7205E9BBDF89}"/>
          </ac:spMkLst>
        </pc:spChg>
        <pc:spChg chg="add mod">
          <ac:chgData name="黃郁媛" userId="49753d7c-c3d3-4966-8a2f-e3e8497a1952" providerId="ADAL" clId="{615A162A-277A-45B8-90D7-54D32B9528AA}" dt="2026-07-28T08:38:08.929" v="1023" actId="1076"/>
          <ac:spMkLst>
            <pc:docMk/>
            <pc:sldMk cId="2509281212" sldId="328"/>
            <ac:spMk id="7" creationId="{7CD37A0B-36D5-A554-F55B-1963D1FDE95B}"/>
          </ac:spMkLst>
        </pc:spChg>
        <pc:spChg chg="mod">
          <ac:chgData name="黃郁媛" userId="49753d7c-c3d3-4966-8a2f-e3e8497a1952" providerId="ADAL" clId="{615A162A-277A-45B8-90D7-54D32B9528AA}" dt="2026-07-28T07:31:07.950" v="480"/>
          <ac:spMkLst>
            <pc:docMk/>
            <pc:sldMk cId="2509281212" sldId="328"/>
            <ac:spMk id="30" creationId="{FE5AAD78-5575-0415-2275-68EE01D0A492}"/>
          </ac:spMkLst>
        </pc:spChg>
      </pc:sldChg>
      <pc:sldChg chg="addSp delSp modSp add mod">
        <pc:chgData name="黃郁媛" userId="49753d7c-c3d3-4966-8a2f-e3e8497a1952" providerId="ADAL" clId="{615A162A-277A-45B8-90D7-54D32B9528AA}" dt="2026-07-28T08:16:05.368" v="856" actId="478"/>
        <pc:sldMkLst>
          <pc:docMk/>
          <pc:sldMk cId="4094010951" sldId="329"/>
        </pc:sldMkLst>
        <pc:spChg chg="mod">
          <ac:chgData name="黃郁媛" userId="49753d7c-c3d3-4966-8a2f-e3e8497a1952" providerId="ADAL" clId="{615A162A-277A-45B8-90D7-54D32B9528AA}" dt="2026-07-28T07:31:22.539" v="482"/>
          <ac:spMkLst>
            <pc:docMk/>
            <pc:sldMk cId="4094010951" sldId="329"/>
            <ac:spMk id="30" creationId="{4F5EE8A9-3675-1F3D-B53F-762B6571A787}"/>
          </ac:spMkLst>
        </pc:spChg>
      </pc:sldChg>
      <pc:sldChg chg="modSp add">
        <pc:chgData name="黃郁媛" userId="49753d7c-c3d3-4966-8a2f-e3e8497a1952" providerId="ADAL" clId="{615A162A-277A-45B8-90D7-54D32B9528AA}" dt="2026-07-28T07:31:40.066" v="484"/>
        <pc:sldMkLst>
          <pc:docMk/>
          <pc:sldMk cId="4197973751" sldId="330"/>
        </pc:sldMkLst>
        <pc:spChg chg="mod">
          <ac:chgData name="黃郁媛" userId="49753d7c-c3d3-4966-8a2f-e3e8497a1952" providerId="ADAL" clId="{615A162A-277A-45B8-90D7-54D32B9528AA}" dt="2026-07-28T07:31:40.066" v="484"/>
          <ac:spMkLst>
            <pc:docMk/>
            <pc:sldMk cId="4197973751" sldId="330"/>
            <ac:spMk id="30" creationId="{C61AD2E3-D93E-D752-0C29-C464EE57DA78}"/>
          </ac:spMkLst>
        </pc:spChg>
      </pc:sldChg>
      <pc:sldChg chg="addSp delSp modSp add del mod">
        <pc:chgData name="黃郁媛" userId="49753d7c-c3d3-4966-8a2f-e3e8497a1952" providerId="ADAL" clId="{615A162A-277A-45B8-90D7-54D32B9528AA}" dt="2026-07-28T08:31:04.481" v="988" actId="47"/>
        <pc:sldMkLst>
          <pc:docMk/>
          <pc:sldMk cId="3015420068" sldId="331"/>
        </pc:sldMkLst>
      </pc:sldChg>
      <pc:sldChg chg="addSp modSp new mod">
        <pc:chgData name="黃郁媛" userId="49753d7c-c3d3-4966-8a2f-e3e8497a1952" providerId="ADAL" clId="{615A162A-277A-45B8-90D7-54D32B9528AA}" dt="2026-07-28T08:57:26.619" v="1244" actId="6549"/>
        <pc:sldMkLst>
          <pc:docMk/>
          <pc:sldMk cId="3850616607" sldId="332"/>
        </pc:sldMkLst>
      </pc:sldChg>
      <pc:sldChg chg="modSp add mod">
        <pc:chgData name="黃郁媛" userId="49753d7c-c3d3-4966-8a2f-e3e8497a1952" providerId="ADAL" clId="{615A162A-277A-45B8-90D7-54D32B9528AA}" dt="2026-07-28T08:44:07.441" v="1120" actId="20577"/>
        <pc:sldMkLst>
          <pc:docMk/>
          <pc:sldMk cId="3909324336" sldId="333"/>
        </pc:sldMkLst>
        <pc:spChg chg="mod">
          <ac:chgData name="黃郁媛" userId="49753d7c-c3d3-4966-8a2f-e3e8497a1952" providerId="ADAL" clId="{615A162A-277A-45B8-90D7-54D32B9528AA}" dt="2026-07-28T08:30:54.535" v="987" actId="6549"/>
          <ac:spMkLst>
            <pc:docMk/>
            <pc:sldMk cId="3909324336" sldId="333"/>
            <ac:spMk id="2" creationId="{9AA0175D-21D7-414E-DBF9-45D7B0CC5094}"/>
          </ac:spMkLst>
        </pc:spChg>
        <pc:spChg chg="mod">
          <ac:chgData name="黃郁媛" userId="49753d7c-c3d3-4966-8a2f-e3e8497a1952" providerId="ADAL" clId="{615A162A-277A-45B8-90D7-54D32B9528AA}" dt="2026-07-28T08:35:56.582" v="1015" actId="14861"/>
          <ac:spMkLst>
            <pc:docMk/>
            <pc:sldMk cId="3909324336" sldId="333"/>
            <ac:spMk id="3" creationId="{656E7DDD-25CF-9422-0C21-E203E8D9036C}"/>
          </ac:spMkLst>
        </pc:spChg>
        <pc:spChg chg="mod">
          <ac:chgData name="黃郁媛" userId="49753d7c-c3d3-4966-8a2f-e3e8497a1952" providerId="ADAL" clId="{615A162A-277A-45B8-90D7-54D32B9528AA}" dt="2026-07-28T08:44:07.441" v="1120" actId="20577"/>
          <ac:spMkLst>
            <pc:docMk/>
            <pc:sldMk cId="3909324336" sldId="333"/>
            <ac:spMk id="30" creationId="{14EA2537-10AD-4C4C-69C3-3996A41BFF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888" cy="496888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139" y="0"/>
            <a:ext cx="2948888" cy="496888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0BB883B7-CB17-49E8-AA84-8A81C640586C}" type="datetimeFigureOut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463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879" y="4721225"/>
            <a:ext cx="5443856" cy="4471988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4"/>
            <a:ext cx="2948888" cy="496887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139" y="9440864"/>
            <a:ext cx="2948888" cy="496887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A75F6144-F88C-470B-95D4-2024C5EA032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184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90DA-81C1-4106-8B75-C63604C794C8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9565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E6D6-780B-4916-9F06-B750A67B8AE6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392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3FA2-014C-4366-A554-00F33871BC91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247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5B58-8CB6-4A42-9B90-E2603D36EA3A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455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792B5-B537-47F3-AE57-10726C498435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8744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98180-3433-4FAC-AAC6-A62B499D9938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30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ED1F-CCBE-406C-A48D-3BA2F16C29CA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402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2ADCD-F40F-4216-9238-2EAC7C2506C5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730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97D418B-FA33-4229-8640-93A832FB7504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87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B52D-6882-4DAC-99E0-A53960309233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9234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4AA9-BAB2-4016-8864-AE51BC89AE64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387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6F792B5-B537-47F3-AE57-10726C498435}" type="datetime1">
              <a:rPr lang="zh-TW" altLang="en-US" smtClean="0"/>
              <a:pPr/>
              <a:t>2026/8/21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462" y="6373368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200" spc="0" baseline="0">
                <a:solidFill>
                  <a:srgbClr val="FFFFFF"/>
                </a:solidFill>
              </a:defRPr>
            </a:lvl1pPr>
          </a:lstStyle>
          <a:p>
            <a:fld id="{7451D3DD-4024-42E1-9C68-1F1909ABED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386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348509" y="364546"/>
            <a:ext cx="9494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ea typeface="標楷體" panose="03000509000000000000" pitchFamily="65" charset="-120"/>
              </a:rPr>
              <a:t>經濟部研究機構能源科技專案</a:t>
            </a:r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117</a:t>
            </a:r>
            <a:r>
              <a:rPr lang="zh-TW" altLang="en-US" sz="3200" b="1" dirty="0">
                <a:ea typeface="標楷體" panose="03000509000000000000" pitchFamily="65" charset="-120"/>
              </a:rPr>
              <a:t>年度計畫構想審查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2800848" y="3105834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OOOOOOOOOOO</a:t>
            </a:r>
            <a:r>
              <a:rPr lang="zh-TW" altLang="en-US" sz="3600" dirty="0">
                <a:ea typeface="標楷體" panose="03000509000000000000" pitchFamily="65" charset="-120"/>
              </a:rPr>
              <a:t>計畫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(0/0)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825766" y="5062293"/>
            <a:ext cx="45010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ea typeface="標楷體" panose="03000509000000000000" pitchFamily="65" charset="-120"/>
              </a:rPr>
              <a:t>計畫主持人：</a:t>
            </a:r>
            <a:endParaRPr lang="en-US" altLang="zh-TW" sz="2000" dirty="0"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000" dirty="0">
                <a:ea typeface="標楷體" panose="03000509000000000000" pitchFamily="65" charset="-120"/>
              </a:rPr>
              <a:t>提案單位</a:t>
            </a:r>
            <a:r>
              <a:rPr lang="zh-TW" altLang="en-US" sz="2400" dirty="0">
                <a:ea typeface="標楷體" panose="03000509000000000000" pitchFamily="65" charset="-120"/>
              </a:rPr>
              <a:t>：</a:t>
            </a:r>
            <a:endParaRPr lang="en-US" altLang="zh-TW" sz="2400" dirty="0">
              <a:ea typeface="標楷體" panose="03000509000000000000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152025" y="1576821"/>
            <a:ext cx="584853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ea typeface="標楷體" panose="03000509000000000000" pitchFamily="65" charset="-120"/>
              </a:rPr>
              <a:t>提案領域：</a:t>
            </a:r>
            <a:r>
              <a:rPr lang="zh-TW" altLang="en-US" dirty="0">
                <a:ea typeface="標楷體" panose="03000509000000000000" pitchFamily="65" charset="-120"/>
                <a:sym typeface="Wingdings 2" panose="05020102010507070707" pitchFamily="18" charset="2"/>
              </a:rPr>
              <a:t></a:t>
            </a:r>
            <a:r>
              <a:rPr lang="zh-TW" altLang="en-US" dirty="0">
                <a:ea typeface="標楷體" panose="03000509000000000000" pitchFamily="65" charset="-120"/>
              </a:rPr>
              <a:t>新及再生</a:t>
            </a:r>
            <a:r>
              <a:rPr lang="zh-TW" altLang="zh-TW" kern="100" spc="50" dirty="0">
                <a:ea typeface="標楷體" panose="03000509000000000000" pitchFamily="65" charset="-120"/>
              </a:rPr>
              <a:t>能源</a:t>
            </a:r>
            <a:r>
              <a:rPr lang="zh-TW" altLang="en-US" kern="100" spc="50" dirty="0">
                <a:ea typeface="標楷體" panose="03000509000000000000" pitchFamily="65" charset="-120"/>
              </a:rPr>
              <a:t>領域 </a:t>
            </a:r>
            <a:r>
              <a:rPr lang="zh-TW" altLang="en-US" dirty="0">
                <a:ea typeface="標楷體" panose="03000509000000000000" pitchFamily="65" charset="-120"/>
              </a:rPr>
              <a:t>  </a:t>
            </a:r>
            <a:r>
              <a:rPr lang="en-US" altLang="zh-TW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dirty="0">
                <a:ea typeface="標楷體" panose="03000509000000000000" pitchFamily="65" charset="-120"/>
              </a:rPr>
              <a:t>次領域</a:t>
            </a:r>
            <a:endParaRPr lang="en-US" altLang="zh-TW" dirty="0"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kern="100" spc="50" dirty="0">
                <a:ea typeface="標楷體" panose="03000509000000000000" pitchFamily="65" charset="-120"/>
              </a:rPr>
              <a:t>             </a:t>
            </a:r>
            <a:r>
              <a:rPr lang="zh-TW" altLang="en-US" sz="600" kern="100" spc="50" dirty="0">
                <a:ea typeface="標楷體" panose="03000509000000000000" pitchFamily="65" charset="-120"/>
              </a:rPr>
              <a:t>      </a:t>
            </a:r>
            <a:r>
              <a:rPr lang="zh-TW" altLang="en-US" kern="100" spc="50" dirty="0">
                <a:ea typeface="標楷體" panose="03000509000000000000" pitchFamily="65" charset="-120"/>
              </a:rPr>
              <a:t> </a:t>
            </a:r>
            <a:r>
              <a:rPr lang="zh-TW" altLang="en-US" dirty="0">
                <a:ea typeface="標楷體" panose="03000509000000000000" pitchFamily="65" charset="-120"/>
                <a:sym typeface="Wingdings 2" panose="05020102010507070707" pitchFamily="18" charset="2"/>
              </a:rPr>
              <a:t></a:t>
            </a:r>
            <a:r>
              <a:rPr lang="zh-TW" altLang="zh-TW" kern="100" spc="50" dirty="0">
                <a:ea typeface="標楷體" panose="03000509000000000000" pitchFamily="65" charset="-120"/>
              </a:rPr>
              <a:t>節約能源</a:t>
            </a:r>
            <a:r>
              <a:rPr lang="zh-TW" altLang="en-US" kern="100" spc="50" dirty="0">
                <a:ea typeface="標楷體" panose="03000509000000000000" pitchFamily="65" charset="-120"/>
              </a:rPr>
              <a:t>領域 </a:t>
            </a:r>
            <a:r>
              <a:rPr lang="zh-TW" altLang="en-US" dirty="0">
                <a:ea typeface="標楷體" panose="03000509000000000000" pitchFamily="65" charset="-120"/>
              </a:rPr>
              <a:t>  </a:t>
            </a:r>
            <a:r>
              <a:rPr lang="en-US" altLang="zh-TW" u="sng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OOOOOO</a:t>
            </a:r>
            <a:r>
              <a:rPr lang="zh-TW" altLang="en-US" dirty="0">
                <a:ea typeface="標楷體" panose="03000509000000000000" pitchFamily="65" charset="-120"/>
              </a:rPr>
              <a:t>次領域</a:t>
            </a:r>
            <a:endParaRPr lang="zh-TW" altLang="zh-TW" sz="1600" kern="100" dirty="0">
              <a:solidFill>
                <a:schemeClr val="tx2"/>
              </a:solidFill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502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221833" y="170268"/>
            <a:ext cx="7283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ea typeface="標楷體" panose="03000509000000000000" pitchFamily="65" charset="-120"/>
              </a:rPr>
              <a:t>簡報大綱</a:t>
            </a:r>
            <a:endParaRPr lang="zh-TW" altLang="en-US" sz="4000" b="1" dirty="0">
              <a:solidFill>
                <a:srgbClr val="FF0000"/>
              </a:solidFill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60527" y="1080172"/>
            <a:ext cx="507094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壹、願景設定與應用情境說明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貳、</a:t>
            </a:r>
            <a:r>
              <a:rPr lang="en-US" altLang="zh-TW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SWOT</a:t>
            </a: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分析與發展策略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參、研發規劃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肆、預期效益及主要績效指標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伍、人力配置與經費需求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陸、團隊近</a:t>
            </a:r>
            <a:r>
              <a:rPr lang="en-US" altLang="zh-TW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年執行成果及績效</a:t>
            </a:r>
            <a:endParaRPr lang="en-US" altLang="zh-TW" sz="2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Picture 2" descr="image.png">
            <a:extLst>
              <a:ext uri="{FF2B5EF4-FFF2-40B4-BE49-F238E27FC236}">
                <a16:creationId xmlns:a16="http://schemas.microsoft.com/office/drawing/2014/main" id="{153C3E9A-D169-FBA5-9A3E-DB75BA415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64" y="4683488"/>
            <a:ext cx="2583656" cy="160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image.png">
            <a:extLst>
              <a:ext uri="{FF2B5EF4-FFF2-40B4-BE49-F238E27FC236}">
                <a16:creationId xmlns:a16="http://schemas.microsoft.com/office/drawing/2014/main" id="{E5A90503-0A0F-0447-7BEB-A5275D6A2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244" y="4683488"/>
            <a:ext cx="2583656" cy="160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4" descr="image.png">
            <a:extLst>
              <a:ext uri="{FF2B5EF4-FFF2-40B4-BE49-F238E27FC236}">
                <a16:creationId xmlns:a16="http://schemas.microsoft.com/office/drawing/2014/main" id="{2DA2BC92-8467-E8DC-E431-D3EFA4F64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025" y="4683488"/>
            <a:ext cx="2583656" cy="160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02F5AC81-8CFF-DA6B-7842-0F09F752D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806" y="4683488"/>
            <a:ext cx="2583656" cy="1607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C90E9756-AAF4-D682-6C62-90D4DBE861B9}"/>
              </a:ext>
            </a:extLst>
          </p:cNvPr>
          <p:cNvSpPr txBox="1"/>
          <p:nvPr/>
        </p:nvSpPr>
        <p:spPr>
          <a:xfrm>
            <a:off x="849113" y="4814911"/>
            <a:ext cx="2192774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+mn-ea"/>
              </a:rPr>
              <a:t>1. </a:t>
            </a:r>
            <a:r>
              <a:rPr sz="1650" b="1" i="0" u="none" dirty="0" err="1">
                <a:solidFill>
                  <a:srgbClr val="0F172A"/>
                </a:solidFill>
                <a:latin typeface="+mn-ea"/>
              </a:rPr>
              <a:t>為什麼做</a:t>
            </a:r>
            <a:r>
              <a:rPr sz="1650" b="1" i="0" u="none" dirty="0">
                <a:solidFill>
                  <a:srgbClr val="0F172A"/>
                </a:solidFill>
                <a:latin typeface="+mn-ea"/>
              </a:rPr>
              <a:t> 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B89FA8B-074E-FEB1-BEC1-D60C18A52E61}"/>
              </a:ext>
            </a:extLst>
          </p:cNvPr>
          <p:cNvSpPr txBox="1"/>
          <p:nvPr/>
        </p:nvSpPr>
        <p:spPr>
          <a:xfrm>
            <a:off x="849113" y="5140495"/>
            <a:ext cx="2088356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+mn-ea"/>
              </a:rPr>
              <a:t>願景與應用情境</a:t>
            </a:r>
            <a:endParaRPr sz="1200" b="1" i="0" u="none" dirty="0">
              <a:solidFill>
                <a:srgbClr val="334155"/>
              </a:solidFill>
              <a:latin typeface="+mn-ea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C66AD2F-4911-653D-D8C3-7C3A70CD56CC}"/>
              </a:ext>
            </a:extLst>
          </p:cNvPr>
          <p:cNvSpPr txBox="1"/>
          <p:nvPr/>
        </p:nvSpPr>
        <p:spPr>
          <a:xfrm>
            <a:off x="849113" y="5461054"/>
            <a:ext cx="2088356" cy="7067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zh-TW" altLang="en-US" sz="1200" dirty="0">
                <a:solidFill>
                  <a:srgbClr val="334155"/>
                </a:solidFill>
                <a:latin typeface="+mn-ea"/>
              </a:rPr>
              <a:t>呼應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國家</a:t>
            </a:r>
            <a:r>
              <a:rPr lang="zh-TW" altLang="en-US" sz="1200" b="0" i="0" u="none" dirty="0">
                <a:solidFill>
                  <a:srgbClr val="334155"/>
                </a:solidFill>
                <a:latin typeface="+mn-ea"/>
              </a:rPr>
              <a:t>重要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能源政策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，</a:t>
            </a:r>
            <a:r>
              <a:rPr lang="zh-TW" altLang="en-US" sz="1200" b="0" i="0" u="none" dirty="0">
                <a:solidFill>
                  <a:srgbClr val="334155"/>
                </a:solidFill>
                <a:latin typeface="+mn-ea"/>
              </a:rPr>
              <a:t>擬定可達成之願景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與發展阻力</a:t>
            </a:r>
            <a:r>
              <a:rPr lang="zh-TW" altLang="en-US" sz="1200" b="0" i="0" u="none" dirty="0">
                <a:solidFill>
                  <a:srgbClr val="334155"/>
                </a:solidFill>
                <a:latin typeface="+mn-ea"/>
              </a:rPr>
              <a:t>之因應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情境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。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FC280C09-83B7-5A11-8334-FFE98BC8EDC4}"/>
              </a:ext>
            </a:extLst>
          </p:cNvPr>
          <p:cNvSpPr txBox="1"/>
          <p:nvPr/>
        </p:nvSpPr>
        <p:spPr>
          <a:xfrm>
            <a:off x="3670894" y="4814911"/>
            <a:ext cx="2192774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+mn-ea"/>
              </a:rPr>
              <a:t>2. </a:t>
            </a:r>
            <a:r>
              <a:rPr sz="1650" b="1" i="0" u="none" dirty="0" err="1">
                <a:solidFill>
                  <a:srgbClr val="0F172A"/>
                </a:solidFill>
                <a:latin typeface="+mn-ea"/>
              </a:rPr>
              <a:t>做了什麼</a:t>
            </a:r>
            <a:r>
              <a:rPr sz="1650" b="1" i="0" u="none" dirty="0">
                <a:solidFill>
                  <a:srgbClr val="0F172A"/>
                </a:solidFill>
                <a:latin typeface="+mn-ea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8E6F2159-C94B-1FB5-C895-12EE39642080}"/>
              </a:ext>
            </a:extLst>
          </p:cNvPr>
          <p:cNvSpPr txBox="1"/>
          <p:nvPr/>
        </p:nvSpPr>
        <p:spPr>
          <a:xfrm>
            <a:off x="3670894" y="5140495"/>
            <a:ext cx="2088356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+mn-ea"/>
              </a:rPr>
              <a:t>發展策略與Benchmark</a:t>
            </a:r>
            <a:endParaRPr sz="1200" b="1" i="0" u="none" dirty="0">
              <a:solidFill>
                <a:srgbClr val="334155"/>
              </a:solidFill>
              <a:latin typeface="+mn-ea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BC0D7C75-F88B-F333-B4CC-1E5D1A80E09D}"/>
              </a:ext>
            </a:extLst>
          </p:cNvPr>
          <p:cNvSpPr txBox="1"/>
          <p:nvPr/>
        </p:nvSpPr>
        <p:spPr>
          <a:xfrm>
            <a:off x="3670894" y="5461054"/>
            <a:ext cx="2088356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 dirty="0">
                <a:solidFill>
                  <a:srgbClr val="334155"/>
                </a:solidFill>
                <a:latin typeface="+mn-ea"/>
              </a:rPr>
              <a:t>以 SWOT 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擬定策略，對比國內外技術指標現況與研發目標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。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55F2F53B-07D0-B149-C20C-305A6F2750CC}"/>
              </a:ext>
            </a:extLst>
          </p:cNvPr>
          <p:cNvSpPr txBox="1"/>
          <p:nvPr/>
        </p:nvSpPr>
        <p:spPr>
          <a:xfrm>
            <a:off x="6492675" y="4814911"/>
            <a:ext cx="2192774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+mn-ea"/>
              </a:rPr>
              <a:t>3. </a:t>
            </a:r>
            <a:r>
              <a:rPr sz="1650" b="1" i="0" u="none" dirty="0" err="1">
                <a:solidFill>
                  <a:srgbClr val="0F172A"/>
                </a:solidFill>
                <a:latin typeface="+mn-ea"/>
              </a:rPr>
              <a:t>如何執行</a:t>
            </a:r>
            <a:r>
              <a:rPr sz="1650" b="1" i="0" u="none" dirty="0">
                <a:solidFill>
                  <a:srgbClr val="0F172A"/>
                </a:solidFill>
                <a:latin typeface="+mn-ea"/>
              </a:rPr>
              <a:t> 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7C25E8D4-4865-9080-F632-217AAA5A6E26}"/>
              </a:ext>
            </a:extLst>
          </p:cNvPr>
          <p:cNvSpPr txBox="1"/>
          <p:nvPr/>
        </p:nvSpPr>
        <p:spPr>
          <a:xfrm>
            <a:off x="6492675" y="5140495"/>
            <a:ext cx="2088356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+mn-ea"/>
              </a:rPr>
              <a:t>研發Roadmap與資源</a:t>
            </a:r>
            <a:endParaRPr sz="1200" b="1" i="0" u="none" dirty="0">
              <a:solidFill>
                <a:srgbClr val="334155"/>
              </a:solidFill>
              <a:latin typeface="+mn-ea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40DCBAC2-C77B-0BB1-3246-959E67EE9E0B}"/>
              </a:ext>
            </a:extLst>
          </p:cNvPr>
          <p:cNvSpPr txBox="1"/>
          <p:nvPr/>
        </p:nvSpPr>
        <p:spPr>
          <a:xfrm>
            <a:off x="6492675" y="5461054"/>
            <a:ext cx="2088356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明確系統架構、年度里程碑、上位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 IP </a:t>
            </a:r>
            <a:r>
              <a:rPr sz="1200" b="0" i="0" u="none" dirty="0" err="1">
                <a:solidFill>
                  <a:srgbClr val="334155"/>
                </a:solidFill>
                <a:latin typeface="+mn-ea"/>
              </a:rPr>
              <a:t>佈局與人力經費配置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。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3EA0DE66-E263-D281-B6E3-29F6D2A3D14D}"/>
              </a:ext>
            </a:extLst>
          </p:cNvPr>
          <p:cNvSpPr txBox="1"/>
          <p:nvPr/>
        </p:nvSpPr>
        <p:spPr>
          <a:xfrm>
            <a:off x="9314456" y="4814911"/>
            <a:ext cx="2192774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+mn-ea"/>
              </a:rPr>
              <a:t>4. </a:t>
            </a:r>
            <a:r>
              <a:rPr sz="1650" b="1" i="0" u="none" dirty="0" err="1">
                <a:solidFill>
                  <a:srgbClr val="0F172A"/>
                </a:solidFill>
                <a:latin typeface="+mn-ea"/>
              </a:rPr>
              <a:t>效益成果</a:t>
            </a:r>
            <a:r>
              <a:rPr sz="1650" b="1" i="0" u="none" dirty="0">
                <a:solidFill>
                  <a:srgbClr val="0F172A"/>
                </a:solidFill>
                <a:latin typeface="+mn-ea"/>
              </a:rPr>
              <a:t> 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162C32FA-2F78-55C0-666D-873BF3969ED9}"/>
              </a:ext>
            </a:extLst>
          </p:cNvPr>
          <p:cNvSpPr txBox="1"/>
          <p:nvPr/>
        </p:nvSpPr>
        <p:spPr>
          <a:xfrm>
            <a:off x="9314456" y="5140495"/>
            <a:ext cx="2088356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+mn-ea"/>
              </a:rPr>
              <a:t>產業化與KPI</a:t>
            </a:r>
            <a:endParaRPr sz="1200" b="1" i="0" u="none" dirty="0">
              <a:solidFill>
                <a:srgbClr val="334155"/>
              </a:solidFill>
              <a:latin typeface="+mn-ea"/>
            </a:endParaRP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7ACE6013-60F0-C98A-7DCE-9EF26E5BA53D}"/>
              </a:ext>
            </a:extLst>
          </p:cNvPr>
          <p:cNvSpPr txBox="1"/>
          <p:nvPr/>
        </p:nvSpPr>
        <p:spPr>
          <a:xfrm>
            <a:off x="9314456" y="5461054"/>
            <a:ext cx="2088356" cy="4631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 dirty="0">
                <a:solidFill>
                  <a:srgbClr val="334155"/>
                </a:solidFill>
                <a:latin typeface="+mn-ea"/>
              </a:rPr>
              <a:t>展現量化產業效益、亮點成果及近</a:t>
            </a:r>
            <a:r>
              <a:rPr lang="en-US" sz="1200" b="0" i="0" u="none" dirty="0">
                <a:solidFill>
                  <a:srgbClr val="334155"/>
                </a:solidFill>
                <a:latin typeface="+mn-ea"/>
              </a:rPr>
              <a:t>3</a:t>
            </a:r>
            <a:r>
              <a:rPr sz="1200" b="0" i="0" u="none" dirty="0">
                <a:solidFill>
                  <a:srgbClr val="334155"/>
                </a:solidFill>
                <a:latin typeface="+mn-ea"/>
              </a:rPr>
              <a:t>年團隊執行實績。</a:t>
            </a:r>
          </a:p>
        </p:txBody>
      </p:sp>
    </p:spTree>
    <p:extLst>
      <p:ext uri="{BB962C8B-B14F-4D97-AF65-F5344CB8AC3E}">
        <p14:creationId xmlns:p14="http://schemas.microsoft.com/office/powerpoint/2010/main" val="168488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511CFFB3-AB70-ECD4-A91A-D6231B690400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壹、願景設定與應用情境說明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4248A18-8877-22D2-6184-36B6C3E4CA01}"/>
              </a:ext>
            </a:extLst>
          </p:cNvPr>
          <p:cNvSpPr txBox="1"/>
          <p:nvPr/>
        </p:nvSpPr>
        <p:spPr>
          <a:xfrm>
            <a:off x="1382827" y="1191436"/>
            <a:ext cx="391884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一、背景說明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ADLaM Display" panose="020F0502020204030204" pitchFamily="2" charset="0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二、願景設定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ADLaM Display" panose="020F0502020204030204" pitchFamily="2" charset="0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三、產業化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/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節能減碳效益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ADLaM Display" panose="020F0502020204030204" pitchFamily="2" charset="0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ADLaM Display" panose="020F0502020204030204" pitchFamily="2" charset="0"/>
              </a:rPr>
              <a:t>四、應用情境設定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ADLaM Display" panose="020F0502020204030204" pitchFamily="2" charset="0"/>
            </a:endParaRPr>
          </a:p>
          <a:p>
            <a:pPr>
              <a:spcBef>
                <a:spcPts val="600"/>
              </a:spcBef>
            </a:pPr>
            <a:endParaRPr lang="en-US" altLang="zh-TW" b="1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  <a:cs typeface="ADLaM Display" panose="020F0502020204030204" pitchFamily="2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E7B65BCD-619E-C86D-A039-1E25F32340C8}"/>
              </a:ext>
            </a:extLst>
          </p:cNvPr>
          <p:cNvSpPr txBox="1"/>
          <p:nvPr/>
        </p:nvSpPr>
        <p:spPr>
          <a:xfrm>
            <a:off x="4998053" y="4315847"/>
            <a:ext cx="7193947" cy="172316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pPr>
              <a:lnSpc>
                <a:spcPts val="2600"/>
              </a:lnSpc>
            </a:pPr>
            <a:r>
              <a:rPr lang="zh-TW" altLang="en-US" sz="1600" b="1" dirty="0">
                <a:solidFill>
                  <a:schemeClr val="tx2"/>
                </a:solidFill>
                <a:latin typeface="+mn-ea"/>
                <a:ea typeface="+mn-ea"/>
              </a:rPr>
              <a:t>審查重點</a:t>
            </a: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：</a:t>
            </a:r>
            <a:endParaRPr lang="en-US" altLang="zh-TW" sz="160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願景設定之合理性及吸引性</a:t>
            </a:r>
            <a:r>
              <a:rPr lang="en-US" altLang="zh-TW" sz="1600" dirty="0">
                <a:solidFill>
                  <a:schemeClr val="tx2"/>
                </a:solidFill>
                <a:latin typeface="+mn-ea"/>
                <a:ea typeface="+mn-ea"/>
              </a:rPr>
              <a:t>(</a:t>
            </a: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是否為本機關需求</a:t>
            </a:r>
            <a:r>
              <a:rPr lang="en-US" altLang="zh-TW" sz="1600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應用情境描述是否清楚；邊界設定是否明確</a:t>
            </a:r>
            <a:endParaRPr lang="en-US" altLang="zh-TW" sz="160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影響應用情境達成之關鍵因子考量是否全面、是否有導引出技術發展需求</a:t>
            </a:r>
            <a:endParaRPr lang="en-US" altLang="zh-TW" sz="1600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1600" dirty="0">
                <a:solidFill>
                  <a:schemeClr val="tx2"/>
                </a:solidFill>
                <a:latin typeface="+mn-ea"/>
                <a:ea typeface="+mn-ea"/>
              </a:rPr>
              <a:t>應用情境的勝出策略</a:t>
            </a:r>
          </a:p>
        </p:txBody>
      </p:sp>
    </p:spTree>
    <p:extLst>
      <p:ext uri="{BB962C8B-B14F-4D97-AF65-F5344CB8AC3E}">
        <p14:creationId xmlns:p14="http://schemas.microsoft.com/office/powerpoint/2010/main" val="298772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30FC9-53AA-6881-5700-0A2F09B1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5F3C79F1-A456-1E61-3AF8-65A6E1781547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貳、</a:t>
            </a:r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SWOT</a:t>
            </a: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分析與發展策略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10204B6-3481-3B74-98DD-4B4E52B837AE}"/>
              </a:ext>
            </a:extLst>
          </p:cNvPr>
          <p:cNvSpPr txBox="1"/>
          <p:nvPr/>
        </p:nvSpPr>
        <p:spPr>
          <a:xfrm>
            <a:off x="1354318" y="1189153"/>
            <a:ext cx="104790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一、領域發展藍圖與計畫定位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本計畫在該領域整體發展中所扮演之角色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可透過魚骨圖或發展藍圖展開，並標明本計畫位置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二、競爭力分析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SWOT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或其他分析，說明發展邏輯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計畫架構與分工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各工作分項應在情境中有角色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國內外技術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benchmark(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含業界指標及目標系統之發展優勢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團隊發展此技術之利基點 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三、目標與規格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定義計畫內各主要系統發展之目標規格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0A76DA1-764F-7C9C-7F65-15A97DD442C6}"/>
              </a:ext>
            </a:extLst>
          </p:cNvPr>
          <p:cNvSpPr txBox="1"/>
          <p:nvPr/>
        </p:nvSpPr>
        <p:spPr>
          <a:xfrm>
            <a:off x="4912417" y="4780519"/>
            <a:ext cx="7279583" cy="13897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2600"/>
              </a:lnSpc>
              <a:defRPr sz="1600" b="1">
                <a:solidFill>
                  <a:schemeClr val="tx2"/>
                </a:solidFill>
                <a:latin typeface="+mn-ea"/>
              </a:defRPr>
            </a:lvl1pPr>
          </a:lstStyle>
          <a:p>
            <a:r>
              <a:rPr lang="zh-TW" altLang="en-US" dirty="0"/>
              <a:t>審查重點：</a:t>
            </a: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計畫定位是否明確</a:t>
            </a:r>
            <a:r>
              <a:rPr lang="en-US" altLang="zh-TW" b="0" dirty="0"/>
              <a:t>(</a:t>
            </a:r>
            <a:r>
              <a:rPr lang="zh-TW" altLang="en-US" b="0" dirty="0"/>
              <a:t>扮演之角色是否正確</a:t>
            </a:r>
            <a:r>
              <a:rPr lang="en-US" altLang="zh-TW" b="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競爭力分析是否有全盤考量</a:t>
            </a:r>
            <a:r>
              <a:rPr lang="en-US" altLang="zh-TW" b="0" dirty="0"/>
              <a:t>(</a:t>
            </a:r>
            <a:r>
              <a:rPr lang="zh-TW" altLang="en-US" b="0" dirty="0"/>
              <a:t>包括比較對象是否正確且全面</a:t>
            </a:r>
            <a:r>
              <a:rPr lang="en-US" altLang="zh-TW" b="0" dirty="0"/>
              <a:t>)</a:t>
            </a:r>
            <a:r>
              <a:rPr lang="zh-TW" altLang="en-US" b="0" dirty="0"/>
              <a:t>、是否有競爭力</a:t>
            </a:r>
            <a:endParaRPr lang="en-US" altLang="zh-TW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目標與規格與願景及應用情境是否有關連性</a:t>
            </a:r>
            <a:endParaRPr lang="en-US" altLang="zh-TW" b="0" dirty="0"/>
          </a:p>
        </p:txBody>
      </p:sp>
    </p:spTree>
    <p:extLst>
      <p:ext uri="{BB962C8B-B14F-4D97-AF65-F5344CB8AC3E}">
        <p14:creationId xmlns:p14="http://schemas.microsoft.com/office/powerpoint/2010/main" val="832977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79343-188F-A09C-8B60-43644616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14EA2537-10AD-4C4C-69C3-3996A41BFF0D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參、研發規劃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AA0175D-21D7-414E-DBF9-45D7B0CC5094}"/>
              </a:ext>
            </a:extLst>
          </p:cNvPr>
          <p:cNvSpPr txBox="1"/>
          <p:nvPr/>
        </p:nvSpPr>
        <p:spPr>
          <a:xfrm>
            <a:off x="1354318" y="1189153"/>
            <a:ext cx="10479024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一、次系統規格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由主系統展開，說明欲達成之技術手段及其目標規格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en-US" altLang="zh-TW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佈局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對於產業發展有幫助之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IP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佈局</a:t>
            </a: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</a:t>
            </a:r>
            <a:r>
              <a:rPr lang="en-US" altLang="zh-TW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Roadmap</a:t>
            </a: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及重要里程碑規劃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計畫進程及期程內重要階段性指標規劃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1"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三、合作規劃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產學研</a:t>
            </a:r>
            <a:r>
              <a:rPr lang="en-US" altLang="zh-TW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國際合作規劃，對於主計畫發展之助益</a:t>
            </a:r>
            <a:endParaRPr lang="en-US" altLang="zh-TW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56E7DDD-25CF-9422-0C21-E203E8D9036C}"/>
              </a:ext>
            </a:extLst>
          </p:cNvPr>
          <p:cNvSpPr txBox="1"/>
          <p:nvPr/>
        </p:nvSpPr>
        <p:spPr>
          <a:xfrm>
            <a:off x="5530325" y="4485247"/>
            <a:ext cx="6661675" cy="172316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2600"/>
              </a:lnSpc>
              <a:defRPr sz="1600" b="1">
                <a:solidFill>
                  <a:schemeClr val="tx2"/>
                </a:solidFill>
                <a:latin typeface="+mn-ea"/>
              </a:defRPr>
            </a:lvl1pPr>
          </a:lstStyle>
          <a:p>
            <a:r>
              <a:rPr lang="zh-TW" altLang="en-US" dirty="0"/>
              <a:t>審查重點：</a:t>
            </a: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技術手段是否正確，次系統規格是否符合業界需求與期待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b="0" dirty="0"/>
              <a:t>IP</a:t>
            </a:r>
            <a:r>
              <a:rPr lang="zh-TW" altLang="en-US" b="0" dirty="0"/>
              <a:t>佈局與研發規劃之關聯性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b="0" dirty="0"/>
              <a:t>Roadmap</a:t>
            </a:r>
            <a:r>
              <a:rPr lang="zh-TW" altLang="en-US" b="0" dirty="0"/>
              <a:t>進程及各階段</a:t>
            </a:r>
            <a:r>
              <a:rPr lang="en-US" altLang="zh-TW" b="0" dirty="0"/>
              <a:t>milestone</a:t>
            </a:r>
            <a:r>
              <a:rPr lang="zh-TW" altLang="en-US" b="0" dirty="0"/>
              <a:t>設定之目標是否合理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研發規劃是否可滿足願景與應用情境之需求</a:t>
            </a:r>
          </a:p>
        </p:txBody>
      </p:sp>
    </p:spTree>
    <p:extLst>
      <p:ext uri="{BB962C8B-B14F-4D97-AF65-F5344CB8AC3E}">
        <p14:creationId xmlns:p14="http://schemas.microsoft.com/office/powerpoint/2010/main" val="3909324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B9E8D-DD55-ECA1-B00A-65106DC12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FE5AAD78-5575-0415-2275-68EE01D0A492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肆、預期效益及主要績效指標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A0ED76C-4D6A-D892-EE63-7205E9BBDF89}"/>
              </a:ext>
            </a:extLst>
          </p:cNvPr>
          <p:cNvSpPr txBox="1"/>
          <p:nvPr/>
        </p:nvSpPr>
        <p:spPr>
          <a:xfrm>
            <a:off x="1434956" y="1162227"/>
            <a:ext cx="104790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一、對產業之重大影響及具體效益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1"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二、主要績效指標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1">
              <a:spcBef>
                <a:spcPts val="600"/>
              </a:spcBef>
            </a:pPr>
            <a:r>
              <a:rPr lang="zh-TW" altLang="en-US" sz="2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三、計畫期程內重要亮點成果規劃</a:t>
            </a:r>
            <a:endParaRPr lang="en-US" altLang="zh-TW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CD37A0B-36D5-A554-F55B-1963D1FDE95B}"/>
              </a:ext>
            </a:extLst>
          </p:cNvPr>
          <p:cNvSpPr txBox="1"/>
          <p:nvPr/>
        </p:nvSpPr>
        <p:spPr>
          <a:xfrm>
            <a:off x="7001164" y="4662227"/>
            <a:ext cx="5190836" cy="105631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ts val="2600"/>
              </a:lnSpc>
              <a:defRPr sz="1600" b="1">
                <a:solidFill>
                  <a:schemeClr val="tx2"/>
                </a:solidFill>
                <a:latin typeface="+mn-ea"/>
              </a:defRPr>
            </a:lvl1pPr>
          </a:lstStyle>
          <a:p>
            <a:r>
              <a:rPr lang="zh-TW" altLang="en-US" dirty="0"/>
              <a:t>審查重點：</a:t>
            </a: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對產業是否可產生足夠的效益，並有利於產業應用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0" dirty="0"/>
              <a:t>重點成果規劃與投入產出比例是否合理</a:t>
            </a:r>
            <a:endParaRPr lang="en-US" altLang="zh-TW" b="0" dirty="0"/>
          </a:p>
        </p:txBody>
      </p:sp>
    </p:spTree>
    <p:extLst>
      <p:ext uri="{BB962C8B-B14F-4D97-AF65-F5344CB8AC3E}">
        <p14:creationId xmlns:p14="http://schemas.microsoft.com/office/powerpoint/2010/main" val="2509281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F703A-F29C-394B-B1A8-541811293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4F5EE8A9-3675-1F3D-B53F-762B6571A787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伍、人力配置與經費需求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01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A9BB0-E06C-E335-9C48-24C669B24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字方塊 29">
            <a:extLst>
              <a:ext uri="{FF2B5EF4-FFF2-40B4-BE49-F238E27FC236}">
                <a16:creationId xmlns:a16="http://schemas.microsoft.com/office/drawing/2014/main" id="{C61AD2E3-D93E-D752-0C29-C464EE57DA78}"/>
              </a:ext>
            </a:extLst>
          </p:cNvPr>
          <p:cNvSpPr txBox="1"/>
          <p:nvPr/>
        </p:nvSpPr>
        <p:spPr>
          <a:xfrm>
            <a:off x="932873" y="49420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陸、團隊近</a:t>
            </a:r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年執行成果及績效</a:t>
            </a:r>
            <a:endParaRPr lang="en-US" altLang="zh-TW" sz="32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7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35471" y="252249"/>
            <a:ext cx="7283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ea typeface="標楷體" panose="03000509000000000000" pitchFamily="65" charset="-120"/>
              </a:rPr>
              <a:t>年度計畫架構</a:t>
            </a:r>
          </a:p>
        </p:txBody>
      </p:sp>
      <p:sp>
        <p:nvSpPr>
          <p:cNvPr id="6" name="矩形 5"/>
          <p:cNvSpPr/>
          <p:nvPr/>
        </p:nvSpPr>
        <p:spPr>
          <a:xfrm>
            <a:off x="3467736" y="1595343"/>
            <a:ext cx="3303639" cy="560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67736" y="3343470"/>
            <a:ext cx="3303639" cy="560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67736" y="5066763"/>
            <a:ext cx="3303639" cy="560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85772" y="1187166"/>
            <a:ext cx="3303639" cy="460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85772" y="2071861"/>
            <a:ext cx="3303639" cy="442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85772" y="2980210"/>
            <a:ext cx="3303639" cy="476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85772" y="3828140"/>
            <a:ext cx="3303639" cy="4415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85770" y="4694900"/>
            <a:ext cx="3303639" cy="445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85769" y="5485117"/>
            <a:ext cx="3303639" cy="423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ea typeface="標楷體" panose="03000509000000000000" pitchFamily="65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375137" y="1497724"/>
            <a:ext cx="461665" cy="424881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TW" dirty="0">
                <a:ea typeface="標楷體" panose="03000509000000000000" pitchFamily="65" charset="-120"/>
              </a:rPr>
              <a:t>(</a:t>
            </a:r>
            <a:r>
              <a:rPr lang="zh-TW" altLang="en-US" dirty="0">
                <a:ea typeface="標楷體" panose="03000509000000000000" pitchFamily="65" charset="-120"/>
              </a:rPr>
              <a:t>計畫名稱</a:t>
            </a:r>
            <a:r>
              <a:rPr lang="en-US" altLang="zh-TW" dirty="0">
                <a:ea typeface="標楷體" panose="03000509000000000000" pitchFamily="65" charset="-120"/>
              </a:rPr>
              <a:t>)</a:t>
            </a:r>
            <a:endParaRPr lang="zh-TW" altLang="en-US" dirty="0">
              <a:ea typeface="標楷體" panose="03000509000000000000" pitchFamily="65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72689" y="5860180"/>
            <a:ext cx="1653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      </a:t>
            </a:r>
            <a:r>
              <a:rPr lang="zh-TW" altLang="en-US" sz="1200" dirty="0">
                <a:ea typeface="標楷體" panose="03000509000000000000" pitchFamily="65" charset="-120"/>
              </a:rPr>
              <a:t>千元，     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045814" y="2393142"/>
            <a:ext cx="172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200" dirty="0">
                <a:ea typeface="標楷體" panose="03000509000000000000" pitchFamily="65" charset="-120"/>
              </a:rPr>
              <a:t>(      </a:t>
            </a:r>
            <a:r>
              <a:rPr lang="zh-TW" altLang="en-US" sz="1200" dirty="0">
                <a:ea typeface="標楷體" panose="03000509000000000000" pitchFamily="65" charset="-120"/>
              </a:rPr>
              <a:t>千元，     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070988" y="3989897"/>
            <a:ext cx="172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200" dirty="0">
                <a:ea typeface="標楷體" panose="03000509000000000000" pitchFamily="65" charset="-120"/>
              </a:rPr>
              <a:t>(      </a:t>
            </a:r>
            <a:r>
              <a:rPr lang="zh-TW" altLang="en-US" sz="1200" dirty="0">
                <a:ea typeface="標楷體" panose="03000509000000000000" pitchFamily="65" charset="-120"/>
              </a:rPr>
              <a:t>千元，     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5088533" y="5697449"/>
            <a:ext cx="1725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200" dirty="0">
                <a:ea typeface="標楷體" panose="03000509000000000000" pitchFamily="65" charset="-120"/>
              </a:rPr>
              <a:t>(      </a:t>
            </a:r>
            <a:r>
              <a:rPr lang="zh-TW" altLang="en-US" sz="1200" dirty="0">
                <a:ea typeface="標楷體" panose="03000509000000000000" pitchFamily="65" charset="-120"/>
              </a:rPr>
              <a:t>千元，     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9444055" y="1702254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cxnSp>
        <p:nvCxnSpPr>
          <p:cNvPr id="26" name="肘形接點 25"/>
          <p:cNvCxnSpPr>
            <a:stCxn id="15" idx="3"/>
            <a:endCxn id="6" idx="1"/>
          </p:cNvCxnSpPr>
          <p:nvPr/>
        </p:nvCxnSpPr>
        <p:spPr>
          <a:xfrm flipV="1">
            <a:off x="2836802" y="1875563"/>
            <a:ext cx="630934" cy="174656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接點 26"/>
          <p:cNvCxnSpPr>
            <a:stCxn id="15" idx="3"/>
            <a:endCxn id="7" idx="1"/>
          </p:cNvCxnSpPr>
          <p:nvPr/>
        </p:nvCxnSpPr>
        <p:spPr>
          <a:xfrm>
            <a:off x="2836802" y="3622131"/>
            <a:ext cx="630934" cy="155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接點 27"/>
          <p:cNvCxnSpPr>
            <a:stCxn id="15" idx="3"/>
            <a:endCxn id="8" idx="1"/>
          </p:cNvCxnSpPr>
          <p:nvPr/>
        </p:nvCxnSpPr>
        <p:spPr>
          <a:xfrm>
            <a:off x="2836802" y="3622131"/>
            <a:ext cx="630934" cy="172485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stCxn id="6" idx="3"/>
            <a:endCxn id="9" idx="1"/>
          </p:cNvCxnSpPr>
          <p:nvPr/>
        </p:nvCxnSpPr>
        <p:spPr>
          <a:xfrm flipV="1">
            <a:off x="6771375" y="1417334"/>
            <a:ext cx="414397" cy="45822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接點 29"/>
          <p:cNvCxnSpPr>
            <a:stCxn id="6" idx="3"/>
            <a:endCxn id="10" idx="1"/>
          </p:cNvCxnSpPr>
          <p:nvPr/>
        </p:nvCxnSpPr>
        <p:spPr>
          <a:xfrm>
            <a:off x="6771375" y="1875562"/>
            <a:ext cx="414397" cy="417670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接點 30"/>
          <p:cNvCxnSpPr>
            <a:stCxn id="7" idx="3"/>
            <a:endCxn id="11" idx="1"/>
          </p:cNvCxnSpPr>
          <p:nvPr/>
        </p:nvCxnSpPr>
        <p:spPr>
          <a:xfrm flipV="1">
            <a:off x="6771375" y="3218679"/>
            <a:ext cx="414397" cy="40501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接點 31"/>
          <p:cNvCxnSpPr>
            <a:stCxn id="7" idx="3"/>
            <a:endCxn id="12" idx="1"/>
          </p:cNvCxnSpPr>
          <p:nvPr/>
        </p:nvCxnSpPr>
        <p:spPr>
          <a:xfrm>
            <a:off x="6771375" y="3623689"/>
            <a:ext cx="414397" cy="425220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接點 32"/>
          <p:cNvCxnSpPr>
            <a:stCxn id="8" idx="3"/>
            <a:endCxn id="13" idx="1"/>
          </p:cNvCxnSpPr>
          <p:nvPr/>
        </p:nvCxnSpPr>
        <p:spPr>
          <a:xfrm flipV="1">
            <a:off x="6771375" y="4917470"/>
            <a:ext cx="414395" cy="42951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>
            <a:stCxn id="8" idx="3"/>
            <a:endCxn id="14" idx="1"/>
          </p:cNvCxnSpPr>
          <p:nvPr/>
        </p:nvCxnSpPr>
        <p:spPr>
          <a:xfrm>
            <a:off x="6771374" y="5346983"/>
            <a:ext cx="414394" cy="349953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9444054" y="2606730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9452232" y="3512230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9444056" y="4379854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9444053" y="5176866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9444056" y="5974448"/>
            <a:ext cx="1045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ea typeface="標楷體" panose="03000509000000000000" pitchFamily="65" charset="-120"/>
              </a:rPr>
              <a:t>千元，人年</a:t>
            </a:r>
            <a:r>
              <a:rPr lang="en-US" altLang="zh-TW" sz="1200" dirty="0">
                <a:ea typeface="標楷體" panose="03000509000000000000" pitchFamily="65" charset="-120"/>
              </a:rPr>
              <a:t>)</a:t>
            </a:r>
            <a:endParaRPr lang="zh-TW" altLang="en-US" sz="1200" dirty="0"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1EABA2B-83DE-359C-9BF7-2055B6E737DD}"/>
              </a:ext>
            </a:extLst>
          </p:cNvPr>
          <p:cNvSpPr txBox="1"/>
          <p:nvPr/>
        </p:nvSpPr>
        <p:spPr>
          <a:xfrm>
            <a:off x="221673" y="252249"/>
            <a:ext cx="140392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</a:rPr>
              <a:t>參考格式</a:t>
            </a:r>
          </a:p>
        </p:txBody>
      </p:sp>
    </p:spTree>
    <p:extLst>
      <p:ext uri="{BB962C8B-B14F-4D97-AF65-F5344CB8AC3E}">
        <p14:creationId xmlns:p14="http://schemas.microsoft.com/office/powerpoint/2010/main" val="2283918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27181" y="2093742"/>
            <a:ext cx="1388550" cy="79586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TW" altLang="en-US" dirty="0">
                <a:latin typeface="+mn-ea"/>
                <a:cs typeface="Times New Roman" panose="02020603050405020304" pitchFamily="18" charset="0"/>
              </a:rPr>
              <a:t>工作項目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1727181" y="3688717"/>
            <a:ext cx="1388550" cy="79586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B</a:t>
            </a:r>
            <a:r>
              <a:rPr lang="zh-TW" altLang="en-US" dirty="0">
                <a:latin typeface="+mn-ea"/>
                <a:cs typeface="Times New Roman" panose="02020603050405020304" pitchFamily="18" charset="0"/>
              </a:rPr>
              <a:t>工作項目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3623697" y="1092243"/>
            <a:ext cx="7450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○○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096897" y="1092243"/>
            <a:ext cx="7450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○○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671697" y="1092243"/>
            <a:ext cx="7450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○○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263431" y="1092243"/>
            <a:ext cx="7450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○○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3352763" y="2122342"/>
            <a:ext cx="128693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  <a:cs typeface="Times New Roman" panose="02020603050405020304" pitchFamily="18" charset="0"/>
              </a:rPr>
              <a:t>效率</a:t>
            </a:r>
            <a:r>
              <a:rPr lang="en-US" altLang="zh-TW" dirty="0">
                <a:latin typeface="+mn-ea"/>
                <a:cs typeface="Times New Roman" panose="02020603050405020304" pitchFamily="18" charset="0"/>
              </a:rPr>
              <a:t>&gt;10%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27560" y="2093741"/>
            <a:ext cx="128693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>
                <a:latin typeface="+mn-ea"/>
                <a:cs typeface="Times New Roman" panose="02020603050405020304" pitchFamily="18" charset="0"/>
              </a:rPr>
              <a:t>效率</a:t>
            </a:r>
            <a:r>
              <a:rPr lang="en-US" altLang="zh-TW" dirty="0">
                <a:latin typeface="+mn-ea"/>
                <a:cs typeface="Times New Roman" panose="02020603050405020304" pitchFamily="18" charset="0"/>
              </a:rPr>
              <a:t>&gt;10%</a:t>
            </a:r>
          </a:p>
          <a:p>
            <a:r>
              <a:rPr lang="zh-TW" altLang="en-US" dirty="0">
                <a:latin typeface="+mn-ea"/>
                <a:cs typeface="Times New Roman" panose="02020603050405020304" pitchFamily="18" charset="0"/>
              </a:rPr>
              <a:t>年限</a:t>
            </a:r>
            <a:r>
              <a:rPr lang="en-US" altLang="zh-TW" dirty="0">
                <a:latin typeface="+mn-ea"/>
                <a:cs typeface="Times New Roman" panose="02020603050405020304" pitchFamily="18" charset="0"/>
              </a:rPr>
              <a:t>10</a:t>
            </a:r>
            <a:r>
              <a:rPr lang="zh-TW" altLang="en-US" dirty="0">
                <a:latin typeface="+mn-ea"/>
                <a:cs typeface="Times New Roman" panose="02020603050405020304" pitchFamily="18" charset="0"/>
              </a:rPr>
              <a:t>年</a:t>
            </a:r>
            <a:endParaRPr lang="en-US" altLang="zh-TW" dirty="0">
              <a:latin typeface="+mn-ea"/>
              <a:cs typeface="Times New Roman" panose="02020603050405020304" pitchFamily="18" charset="0"/>
            </a:endParaRPr>
          </a:p>
          <a:p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426159" y="2093740"/>
            <a:ext cx="1566335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效率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&gt;10%</a:t>
            </a:r>
          </a:p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年限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10</a:t>
            </a:r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年</a:t>
            </a:r>
            <a:endParaRPr lang="en-US" altLang="zh-TW" sz="1600" dirty="0">
              <a:latin typeface="+mn-ea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面積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100M</a:t>
            </a:r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平方</a:t>
            </a:r>
            <a:endParaRPr lang="en-US" altLang="zh-TW" sz="1600" dirty="0">
              <a:latin typeface="+mn-ea"/>
              <a:cs typeface="Times New Roman" panose="02020603050405020304" pitchFamily="18" charset="0"/>
            </a:endParaRPr>
          </a:p>
          <a:p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6642061" y="1567356"/>
            <a:ext cx="804334" cy="52493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M1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597361" y="3883420"/>
            <a:ext cx="20447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COST&lt;100USD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492961" y="3883420"/>
            <a:ext cx="174413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COST&lt;10USD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8009427" y="3358488"/>
            <a:ext cx="804334" cy="52493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M2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8119492" y="2093740"/>
            <a:ext cx="1566335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效率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&gt;15%</a:t>
            </a:r>
          </a:p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年限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10</a:t>
            </a:r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年</a:t>
            </a:r>
            <a:endParaRPr lang="en-US" altLang="zh-TW" sz="1600" dirty="0">
              <a:latin typeface="+mn-ea"/>
              <a:cs typeface="Times New Roman" panose="02020603050405020304" pitchFamily="18" charset="0"/>
            </a:endParaRPr>
          </a:p>
          <a:p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面積</a:t>
            </a:r>
            <a:r>
              <a:rPr lang="en-US" altLang="zh-TW" sz="1600" dirty="0">
                <a:latin typeface="+mn-ea"/>
                <a:cs typeface="Times New Roman" panose="02020603050405020304" pitchFamily="18" charset="0"/>
              </a:rPr>
              <a:t>100M</a:t>
            </a:r>
            <a:r>
              <a:rPr lang="zh-TW" altLang="en-US" sz="1600" dirty="0">
                <a:latin typeface="+mn-ea"/>
                <a:cs typeface="Times New Roman" panose="02020603050405020304" pitchFamily="18" charset="0"/>
              </a:rPr>
              <a:t>平方</a:t>
            </a:r>
            <a:endParaRPr lang="en-US" altLang="zh-TW" sz="1600" dirty="0">
              <a:latin typeface="+mn-ea"/>
              <a:cs typeface="Times New Roman" panose="02020603050405020304" pitchFamily="18" charset="0"/>
            </a:endParaRPr>
          </a:p>
          <a:p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951086" y="5723834"/>
            <a:ext cx="3903146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M1: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提前達成美國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DOE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2020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年指標</a:t>
            </a:r>
            <a:endParaRPr lang="en-US" altLang="zh-TW" dirty="0">
              <a:solidFill>
                <a:schemeClr val="tx2">
                  <a:lumMod val="7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M2: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促成投資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1000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萬</a:t>
            </a:r>
            <a:endParaRPr lang="en-US" altLang="zh-TW" dirty="0">
              <a:solidFill>
                <a:schemeClr val="tx2">
                  <a:lumMod val="7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M3: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市場佔有率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  <a:latin typeface="+mn-ea"/>
                <a:cs typeface="Times New Roman" panose="02020603050405020304" pitchFamily="18" charset="0"/>
              </a:rPr>
              <a:t>10%</a:t>
            </a:r>
            <a:endParaRPr lang="zh-TW" altLang="en-US" dirty="0">
              <a:solidFill>
                <a:schemeClr val="tx2">
                  <a:lumMod val="7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9791695" y="4255994"/>
            <a:ext cx="804334" cy="52493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M3</a:t>
            </a: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709328" y="210836"/>
            <a:ext cx="619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Roadmap</a:t>
            </a:r>
            <a:r>
              <a:rPr lang="zh-TW" altLang="en-US" sz="3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36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Milestone</a:t>
            </a:r>
            <a:endParaRPr lang="zh-TW" altLang="en-US" sz="36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1748832" y="4707892"/>
            <a:ext cx="1388550" cy="79586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latin typeface="+mn-ea"/>
                <a:cs typeface="Times New Roman" panose="02020603050405020304" pitchFamily="18" charset="0"/>
              </a:rPr>
              <a:t>C</a:t>
            </a:r>
            <a:r>
              <a:rPr lang="zh-TW" altLang="en-US" dirty="0">
                <a:latin typeface="+mn-ea"/>
                <a:cs typeface="Times New Roman" panose="02020603050405020304" pitchFamily="18" charset="0"/>
              </a:rPr>
              <a:t>工作項目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4639695" y="4921158"/>
            <a:ext cx="174413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+mn-ea"/>
                <a:cs typeface="Times New Roman" panose="02020603050405020304" pitchFamily="18" charset="0"/>
              </a:rPr>
              <a:t>能源標章建立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7564930" y="4921158"/>
            <a:ext cx="174413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+mn-ea"/>
                <a:cs typeface="Times New Roman" panose="02020603050405020304" pitchFamily="18" charset="0"/>
              </a:rPr>
              <a:t>能源標章推動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00013A1-074D-9DC4-A0B0-80B9FE44E52B}"/>
              </a:ext>
            </a:extLst>
          </p:cNvPr>
          <p:cNvSpPr txBox="1"/>
          <p:nvPr/>
        </p:nvSpPr>
        <p:spPr>
          <a:xfrm>
            <a:off x="221673" y="252249"/>
            <a:ext cx="140392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</a:rPr>
              <a:t>參考格式</a:t>
            </a:r>
          </a:p>
        </p:txBody>
      </p:sp>
    </p:spTree>
    <p:extLst>
      <p:ext uri="{BB962C8B-B14F-4D97-AF65-F5344CB8AC3E}">
        <p14:creationId xmlns:p14="http://schemas.microsoft.com/office/powerpoint/2010/main" val="235298676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包裹</Template>
  <TotalTime>7070</TotalTime>
  <Words>743</Words>
  <Application>Microsoft Office PowerPoint</Application>
  <PresentationFormat>寬螢幕</PresentationFormat>
  <Paragraphs>113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6" baseType="lpstr">
      <vt:lpstr>標楷體</vt:lpstr>
      <vt:lpstr>Arial</vt:lpstr>
      <vt:lpstr>Calibri</vt:lpstr>
      <vt:lpstr>Gill Sans MT</vt:lpstr>
      <vt:lpstr>Times New Roman</vt:lpstr>
      <vt:lpstr>Parcel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蔡佳玲</dc:creator>
  <cp:lastModifiedBy>黃郁媛</cp:lastModifiedBy>
  <cp:revision>256</cp:revision>
  <cp:lastPrinted>2023-09-01T08:37:38Z</cp:lastPrinted>
  <dcterms:created xsi:type="dcterms:W3CDTF">2014-04-10T06:53:59Z</dcterms:created>
  <dcterms:modified xsi:type="dcterms:W3CDTF">2026-08-21T02:57:51Z</dcterms:modified>
</cp:coreProperties>
</file>